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7" r:id="rId2"/>
    <p:sldId id="258" r:id="rId3"/>
    <p:sldId id="260"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765C9B-1866-427E-AE32-9A9526DF346C}" type="datetimeFigureOut">
              <a:rPr lang="en-US" smtClean="0"/>
              <a:pPr/>
              <a:t>11/6/2014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DCE3C6-4175-45CE-BFFF-A7C679C5109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1DCFA3-5C2C-436B-B365-CC852905CF64}" type="slidenum">
              <a:rPr lang="en-GB" smtClean="0"/>
              <a:pPr/>
              <a:t>1</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16</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18</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20</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21</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23</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25</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26</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27</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29</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31</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E556A9F-4DC1-4505-8334-1E0F855D341F}" type="slidenum">
              <a:rPr lang="en-GB" smtClean="0"/>
              <a:pPr/>
              <a:t>2</a:t>
            </a:fld>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33</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35</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36</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38</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7</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9</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10</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12</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14</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11/6/2014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11/6/2014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11/6/2014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11/6/2014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E2DB9D-1C39-44AA-ADB4-1239CB36A871}" type="datetimeFigureOut">
              <a:rPr lang="en-US" smtClean="0"/>
              <a:pPr/>
              <a:t>11/6/2014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E2DB9D-1C39-44AA-ADB4-1239CB36A871}" type="datetimeFigureOut">
              <a:rPr lang="en-US" smtClean="0"/>
              <a:pPr/>
              <a:t>11/6/2014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FE2DB9D-1C39-44AA-ADB4-1239CB36A871}" type="datetimeFigureOut">
              <a:rPr lang="en-US" smtClean="0"/>
              <a:pPr/>
              <a:t>11/6/2014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FE2DB9D-1C39-44AA-ADB4-1239CB36A871}" type="datetimeFigureOut">
              <a:rPr lang="en-US" smtClean="0"/>
              <a:pPr/>
              <a:t>11/6/2014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2DB9D-1C39-44AA-ADB4-1239CB36A871}" type="datetimeFigureOut">
              <a:rPr lang="en-US" smtClean="0"/>
              <a:pPr/>
              <a:t>11/6/2014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2DB9D-1C39-44AA-ADB4-1239CB36A871}" type="datetimeFigureOut">
              <a:rPr lang="en-US" smtClean="0"/>
              <a:pPr/>
              <a:t>11/6/2014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2DB9D-1C39-44AA-ADB4-1239CB36A871}" type="datetimeFigureOut">
              <a:rPr lang="en-US" smtClean="0"/>
              <a:pPr/>
              <a:t>11/6/2014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2DB9D-1C39-44AA-ADB4-1239CB36A871}" type="datetimeFigureOut">
              <a:rPr lang="en-US" smtClean="0"/>
              <a:pPr/>
              <a:t>11/6/2014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9E136-C1D7-4283-81F7-4FA61CE36F7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GB" b="1" smtClean="0"/>
              <a:t>MIDDLETON CHENEY</a:t>
            </a:r>
          </a:p>
        </p:txBody>
      </p:sp>
      <p:sp>
        <p:nvSpPr>
          <p:cNvPr id="2051" name="Rectangle 3"/>
          <p:cNvSpPr>
            <a:spLocks noGrp="1" noChangeArrowheads="1"/>
          </p:cNvSpPr>
          <p:nvPr>
            <p:ph type="subTitle" idx="1"/>
          </p:nvPr>
        </p:nvSpPr>
        <p:spPr/>
        <p:txBody>
          <a:bodyPr/>
          <a:lstStyle/>
          <a:p>
            <a:pPr eaLnBrk="1" hangingPunct="1"/>
            <a:r>
              <a:rPr lang="en-GB" b="1" dirty="0" smtClean="0">
                <a:solidFill>
                  <a:schemeClr val="tx1"/>
                </a:solidFill>
              </a:rPr>
              <a:t>FOOTBALL CLUB</a:t>
            </a:r>
          </a:p>
          <a:p>
            <a:pPr eaLnBrk="1" hangingPunct="1"/>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5</a:t>
            </a:r>
            <a:r>
              <a:rPr lang="en-GB" b="1" baseline="30000" dirty="0" smtClean="0"/>
              <a:t>th</a:t>
            </a:r>
            <a:r>
              <a:rPr lang="en-GB" b="1" dirty="0" smtClean="0"/>
              <a:t> 2013</a:t>
            </a:r>
            <a:br>
              <a:rPr lang="en-GB" b="1" dirty="0" smtClean="0"/>
            </a:br>
            <a:r>
              <a:rPr lang="en-GB" sz="2400" b="1" dirty="0" smtClean="0"/>
              <a:t>Presidents Cup 1</a:t>
            </a:r>
            <a:r>
              <a:rPr lang="en-GB" sz="2400" b="1" baseline="30000" dirty="0" smtClean="0"/>
              <a:t>st</a:t>
            </a:r>
            <a:r>
              <a:rPr lang="en-GB" sz="2400" b="1" dirty="0" smtClean="0"/>
              <a:t> Rd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Middleton Cheney  1 v 0  Freeland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D. Smith</a:t>
            </a:r>
          </a:p>
          <a:p>
            <a:pPr eaLnBrk="1" hangingPunct="1">
              <a:lnSpc>
                <a:spcPct val="80000"/>
              </a:lnSpc>
              <a:buFontTx/>
              <a:buNone/>
            </a:pPr>
            <a:r>
              <a:rPr lang="en-GB" sz="1600" b="1" dirty="0" smtClean="0"/>
              <a:t>H. Mitchell	Booked	</a:t>
            </a:r>
          </a:p>
          <a:p>
            <a:pPr eaLnBrk="1" hangingPunct="1">
              <a:lnSpc>
                <a:spcPct val="80000"/>
              </a:lnSpc>
              <a:buFontTx/>
              <a:buNone/>
            </a:pPr>
            <a:r>
              <a:rPr lang="en-GB" sz="1600" b="1" dirty="0" smtClean="0"/>
              <a:t>M. Tyler</a:t>
            </a:r>
          </a:p>
          <a:p>
            <a:pPr eaLnBrk="1" hangingPunct="1">
              <a:lnSpc>
                <a:spcPct val="80000"/>
              </a:lnSpc>
              <a:buFontTx/>
              <a:buNone/>
            </a:pPr>
            <a:r>
              <a:rPr lang="en-GB" sz="1600" b="1" dirty="0" smtClean="0"/>
              <a:t>T. Mitchell				Goal scorers	D. Smith             </a:t>
            </a:r>
          </a:p>
          <a:p>
            <a:pPr eaLnBrk="1" hangingPunct="1">
              <a:lnSpc>
                <a:spcPct val="80000"/>
              </a:lnSpc>
              <a:buFontTx/>
              <a:buNone/>
            </a:pPr>
            <a:r>
              <a:rPr lang="en-GB" sz="1600" b="1" dirty="0" smtClean="0"/>
              <a:t>S. Ciballi</a:t>
            </a:r>
          </a:p>
          <a:p>
            <a:pPr eaLnBrk="1" hangingPunct="1">
              <a:lnSpc>
                <a:spcPct val="80000"/>
              </a:lnSpc>
              <a:buFontTx/>
              <a:buNone/>
            </a:pPr>
            <a:r>
              <a:rPr lang="en-GB" sz="1600" b="1" dirty="0" smtClean="0"/>
              <a:t>S. Twynham					</a:t>
            </a:r>
          </a:p>
          <a:p>
            <a:pPr eaLnBrk="1" hangingPunct="1">
              <a:lnSpc>
                <a:spcPct val="80000"/>
              </a:lnSpc>
              <a:buFontTx/>
              <a:buNone/>
            </a:pPr>
            <a:r>
              <a:rPr lang="en-GB" sz="1600" b="1" dirty="0" smtClean="0"/>
              <a:t>L. Edwards</a:t>
            </a:r>
          </a:p>
          <a:p>
            <a:pPr eaLnBrk="1" hangingPunct="1">
              <a:lnSpc>
                <a:spcPct val="80000"/>
              </a:lnSpc>
              <a:buFontTx/>
              <a:buNone/>
            </a:pPr>
            <a:r>
              <a:rPr lang="en-GB" sz="1600" b="1" dirty="0" smtClean="0"/>
              <a:t>P. Carter						</a:t>
            </a:r>
          </a:p>
          <a:p>
            <a:pPr eaLnBrk="1" hangingPunct="1">
              <a:lnSpc>
                <a:spcPct val="80000"/>
              </a:lnSpc>
              <a:buNone/>
            </a:pPr>
            <a:r>
              <a:rPr lang="en-GB" sz="1600" b="1" dirty="0" smtClean="0"/>
              <a:t>S. Matthews						</a:t>
            </a:r>
          </a:p>
          <a:p>
            <a:pPr eaLnBrk="1" hangingPunct="1">
              <a:lnSpc>
                <a:spcPct val="80000"/>
              </a:lnSpc>
              <a:buNone/>
            </a:pPr>
            <a:r>
              <a:rPr lang="en-GB" sz="1600" b="1" dirty="0" smtClean="0"/>
              <a:t>A. Harris</a:t>
            </a:r>
          </a:p>
          <a:p>
            <a:pPr eaLnBrk="1" hangingPunct="1">
              <a:lnSpc>
                <a:spcPct val="80000"/>
              </a:lnSpc>
              <a:buNone/>
            </a:pPr>
            <a:r>
              <a:rPr lang="en-GB" sz="1600" b="1" dirty="0" smtClean="0"/>
              <a:t>J. Haynes</a:t>
            </a:r>
          </a:p>
          <a:p>
            <a:pPr eaLnBrk="1" hangingPunct="1">
              <a:lnSpc>
                <a:spcPct val="80000"/>
              </a:lnSpc>
              <a:buNone/>
            </a:pPr>
            <a:r>
              <a:rPr lang="en-GB" sz="1600" b="1" dirty="0" smtClean="0"/>
              <a:t>G. Fuller</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247317"/>
          </a:xfrm>
          <a:prstGeom prst="rect">
            <a:avLst/>
          </a:prstGeom>
        </p:spPr>
        <p:txBody>
          <a:bodyPr wrap="square">
            <a:spAutoFit/>
          </a:bodyPr>
          <a:lstStyle/>
          <a:p>
            <a:r>
              <a:rPr lang="en-GB" b="1" dirty="0" smtClean="0"/>
              <a:t>Presidents Cup</a:t>
            </a:r>
            <a:br>
              <a:rPr lang="en-GB" b="1" dirty="0" smtClean="0"/>
            </a:br>
            <a:r>
              <a:rPr lang="en-GB" b="1" dirty="0" smtClean="0"/>
              <a:t>Round 1</a:t>
            </a:r>
            <a:br>
              <a:rPr lang="en-GB" b="1" dirty="0" smtClean="0"/>
            </a:br>
            <a:r>
              <a:rPr lang="en-GB" b="1" dirty="0" smtClean="0"/>
              <a:t/>
            </a:r>
            <a:br>
              <a:rPr lang="en-GB" b="1" dirty="0" smtClean="0"/>
            </a:br>
            <a:r>
              <a:rPr lang="en-GB" b="1" u="sng" dirty="0" smtClean="0"/>
              <a:t>Middleton Cheney</a:t>
            </a:r>
            <a:r>
              <a:rPr lang="en-GB" b="1" dirty="0" smtClean="0"/>
              <a:t>  1    </a:t>
            </a:r>
            <a:r>
              <a:rPr lang="en-GB" b="1" u="sng" dirty="0" smtClean="0"/>
              <a:t>Freeland</a:t>
            </a:r>
            <a:r>
              <a:rPr lang="en-GB" b="1" dirty="0" smtClean="0"/>
              <a:t>  0</a:t>
            </a:r>
            <a:br>
              <a:rPr lang="en-GB" b="1" dirty="0" smtClean="0"/>
            </a:br>
            <a:r>
              <a:rPr lang="en-GB" b="1" dirty="0" smtClean="0"/>
              <a:t/>
            </a:r>
            <a:br>
              <a:rPr lang="en-GB" b="1" dirty="0" smtClean="0"/>
            </a:br>
            <a:r>
              <a:rPr lang="en-GB" b="1" dirty="0" smtClean="0"/>
              <a:t>Saturday, 05 October 2013</a:t>
            </a:r>
            <a:r>
              <a:rPr lang="en-GB" dirty="0" smtClean="0"/>
              <a:t/>
            </a:r>
            <a:br>
              <a:rPr lang="en-GB" dirty="0" smtClean="0"/>
            </a:br>
            <a:r>
              <a:rPr lang="en-GB" dirty="0" smtClean="0"/>
              <a:t/>
            </a:r>
            <a:br>
              <a:rPr lang="en-GB" dirty="0" smtClean="0"/>
            </a:br>
            <a:r>
              <a:rPr lang="en-GB" dirty="0" smtClean="0"/>
              <a:t/>
            </a:r>
            <a:br>
              <a:rPr lang="en-GB" dirty="0" smtClean="0"/>
            </a:br>
            <a:r>
              <a:rPr lang="en-GB" dirty="0" smtClean="0"/>
              <a:t>MC: Dan Smith</a:t>
            </a:r>
          </a:p>
          <a:p>
            <a:endParaRPr lang="en-GB" dirty="0" smtClean="0"/>
          </a:p>
          <a:p>
            <a:r>
              <a:rPr lang="en-GB" dirty="0" smtClean="0"/>
              <a:t> A goal from young midfielder Dan Smith was enough to separate these two sides and send Cheney through to the next round of the Presidents Cup at the expense of their Premier League visitors. The game was played in good spirit and was a hard fought battle throughout but the home side raised their game against the team from the higher division and were rewarded with the goal from Smith which was enough to guarantee their place in the second round. </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12</a:t>
            </a:r>
            <a:r>
              <a:rPr lang="en-GB" b="1" baseline="30000" dirty="0" smtClean="0"/>
              <a:t>th</a:t>
            </a:r>
            <a:r>
              <a:rPr lang="en-GB" b="1" dirty="0" smtClean="0"/>
              <a:t> 2013</a:t>
            </a:r>
            <a:br>
              <a:rPr lang="en-GB" b="1" dirty="0" smtClean="0"/>
            </a:br>
            <a:r>
              <a:rPr lang="en-GB" sz="2400" b="1" dirty="0" smtClean="0"/>
              <a:t>Oxon Senior League Div 1 -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Northway  0 v 5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D. Smith</a:t>
            </a:r>
          </a:p>
          <a:p>
            <a:pPr eaLnBrk="1" hangingPunct="1">
              <a:lnSpc>
                <a:spcPct val="80000"/>
              </a:lnSpc>
              <a:buFontTx/>
              <a:buNone/>
            </a:pPr>
            <a:r>
              <a:rPr lang="en-GB" sz="1600" b="1" dirty="0" smtClean="0"/>
              <a:t>H. Mitchell		</a:t>
            </a:r>
          </a:p>
          <a:p>
            <a:pPr eaLnBrk="1" hangingPunct="1">
              <a:lnSpc>
                <a:spcPct val="80000"/>
              </a:lnSpc>
              <a:buFontTx/>
              <a:buNone/>
            </a:pPr>
            <a:r>
              <a:rPr lang="en-GB" sz="1600" b="1" dirty="0" smtClean="0"/>
              <a:t>M. Tyler</a:t>
            </a:r>
          </a:p>
          <a:p>
            <a:pPr eaLnBrk="1" hangingPunct="1">
              <a:lnSpc>
                <a:spcPct val="80000"/>
              </a:lnSpc>
              <a:buFontTx/>
              <a:buNone/>
            </a:pPr>
            <a:r>
              <a:rPr lang="en-GB" sz="1600" b="1" dirty="0" smtClean="0"/>
              <a:t>T. Mitchell				Goal scorers	L. Edwards             </a:t>
            </a:r>
          </a:p>
          <a:p>
            <a:pPr eaLnBrk="1" hangingPunct="1">
              <a:lnSpc>
                <a:spcPct val="80000"/>
              </a:lnSpc>
              <a:buFontTx/>
              <a:buNone/>
            </a:pPr>
            <a:r>
              <a:rPr lang="en-GB" sz="1600" b="1" dirty="0" smtClean="0"/>
              <a:t>S. Ciballi						P. Carter</a:t>
            </a:r>
          </a:p>
          <a:p>
            <a:pPr eaLnBrk="1" hangingPunct="1">
              <a:lnSpc>
                <a:spcPct val="80000"/>
              </a:lnSpc>
              <a:buFontTx/>
              <a:buNone/>
            </a:pPr>
            <a:r>
              <a:rPr lang="en-GB" sz="1600" b="1" dirty="0" smtClean="0"/>
              <a:t>S. Twynham					S. Ciballi</a:t>
            </a:r>
          </a:p>
          <a:p>
            <a:pPr eaLnBrk="1" hangingPunct="1">
              <a:lnSpc>
                <a:spcPct val="80000"/>
              </a:lnSpc>
              <a:buFontTx/>
              <a:buNone/>
            </a:pPr>
            <a:r>
              <a:rPr lang="en-GB" sz="1600" b="1" dirty="0" smtClean="0"/>
              <a:t>L. Edwards						A. Morris</a:t>
            </a:r>
          </a:p>
          <a:p>
            <a:pPr eaLnBrk="1" hangingPunct="1">
              <a:lnSpc>
                <a:spcPct val="80000"/>
              </a:lnSpc>
              <a:buFontTx/>
              <a:buNone/>
            </a:pPr>
            <a:r>
              <a:rPr lang="en-GB" sz="1600" b="1" dirty="0" smtClean="0"/>
              <a:t>P. Carter						T. Salt</a:t>
            </a:r>
          </a:p>
          <a:p>
            <a:pPr eaLnBrk="1" hangingPunct="1">
              <a:lnSpc>
                <a:spcPct val="80000"/>
              </a:lnSpc>
              <a:buNone/>
            </a:pPr>
            <a:r>
              <a:rPr lang="en-GB" sz="1600" b="1" dirty="0" smtClean="0"/>
              <a:t>A. Morris						</a:t>
            </a:r>
          </a:p>
          <a:p>
            <a:pPr eaLnBrk="1" hangingPunct="1">
              <a:lnSpc>
                <a:spcPct val="80000"/>
              </a:lnSpc>
              <a:buNone/>
            </a:pPr>
            <a:r>
              <a:rPr lang="en-GB" sz="1600" b="1" dirty="0" smtClean="0"/>
              <a:t>A. Harris</a:t>
            </a:r>
          </a:p>
          <a:p>
            <a:pPr eaLnBrk="1" hangingPunct="1">
              <a:lnSpc>
                <a:spcPct val="80000"/>
              </a:lnSpc>
              <a:buNone/>
            </a:pPr>
            <a:r>
              <a:rPr lang="en-GB" sz="1600" b="1" dirty="0" smtClean="0"/>
              <a:t>T. Williams		Booked</a:t>
            </a:r>
          </a:p>
          <a:p>
            <a:pPr eaLnBrk="1" hangingPunct="1">
              <a:lnSpc>
                <a:spcPct val="80000"/>
              </a:lnSpc>
              <a:buNone/>
            </a:pPr>
            <a:r>
              <a:rPr lang="en-GB" sz="1600" b="1" dirty="0" smtClean="0"/>
              <a:t>N. Wright</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139321"/>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Northway</a:t>
            </a:r>
            <a:r>
              <a:rPr lang="en-GB" b="1" dirty="0" smtClean="0"/>
              <a:t>  0    </a:t>
            </a:r>
            <a:r>
              <a:rPr lang="en-GB" b="1" u="sng" dirty="0" smtClean="0"/>
              <a:t>Middleton Cheney</a:t>
            </a:r>
            <a:r>
              <a:rPr lang="en-GB" b="1" dirty="0" smtClean="0"/>
              <a:t>  5</a:t>
            </a:r>
            <a:br>
              <a:rPr lang="en-GB" b="1" dirty="0" smtClean="0"/>
            </a:br>
            <a:r>
              <a:rPr lang="en-GB" b="1" dirty="0" smtClean="0"/>
              <a:t/>
            </a:r>
            <a:br>
              <a:rPr lang="en-GB" b="1" dirty="0" smtClean="0"/>
            </a:br>
            <a:r>
              <a:rPr lang="en-GB" b="1" dirty="0" smtClean="0"/>
              <a:t>Saturday, 12 October 2013</a:t>
            </a:r>
            <a:r>
              <a:rPr lang="en-GB" dirty="0" smtClean="0"/>
              <a:t/>
            </a:r>
            <a:br>
              <a:rPr lang="en-GB" dirty="0" smtClean="0"/>
            </a:br>
            <a:r>
              <a:rPr lang="en-GB" dirty="0" smtClean="0"/>
              <a:t/>
            </a:r>
            <a:br>
              <a:rPr lang="en-GB" dirty="0" smtClean="0"/>
            </a:br>
            <a:r>
              <a:rPr lang="en-GB" dirty="0" smtClean="0"/>
              <a:t/>
            </a:r>
            <a:br>
              <a:rPr lang="en-GB" dirty="0" smtClean="0"/>
            </a:br>
            <a:r>
              <a:rPr lang="en-GB" dirty="0" smtClean="0"/>
              <a:t>MC: Paul Carter, Steve Cibali, Leon Edwards, Tristan Sait, Alex Morris </a:t>
            </a:r>
          </a:p>
          <a:p>
            <a:endParaRPr lang="en-GB" dirty="0" smtClean="0"/>
          </a:p>
          <a:p>
            <a:r>
              <a:rPr lang="en-GB" dirty="0" smtClean="0"/>
              <a:t>Right from the start there was only 1 team really in this match and credit to the away side on an impressive performance. A day to forget for the home team. </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a:t>
            </a:r>
            <a:r>
              <a:rPr lang="en-GB" b="1" dirty="0" smtClean="0"/>
              <a:t>19</a:t>
            </a:r>
            <a:r>
              <a:rPr lang="en-GB" b="1" baseline="30000" dirty="0" smtClean="0"/>
              <a:t>th</a:t>
            </a:r>
            <a:r>
              <a:rPr lang="en-GB" b="1" dirty="0" smtClean="0"/>
              <a:t> </a:t>
            </a:r>
            <a:r>
              <a:rPr lang="en-GB" b="1" dirty="0" smtClean="0"/>
              <a:t>2013</a:t>
            </a:r>
            <a:br>
              <a:rPr lang="en-GB" b="1" dirty="0" smtClean="0"/>
            </a:br>
            <a:r>
              <a:rPr lang="en-GB" sz="2400" b="1" dirty="0" smtClean="0"/>
              <a:t>Oxon Senior League Div 1 -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B &amp; N Newington 1 v 0</a:t>
            </a:r>
            <a:r>
              <a:rPr lang="en-GB" sz="2800" b="1" dirty="0" smtClean="0"/>
              <a:t>  </a:t>
            </a:r>
            <a:r>
              <a:rPr lang="en-GB" sz="2800" b="1" dirty="0" smtClean="0"/>
              <a:t>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D. Smith</a:t>
            </a:r>
          </a:p>
          <a:p>
            <a:pPr eaLnBrk="1" hangingPunct="1">
              <a:lnSpc>
                <a:spcPct val="80000"/>
              </a:lnSpc>
              <a:buFontTx/>
              <a:buNone/>
            </a:pPr>
            <a:r>
              <a:rPr lang="en-GB" sz="1600" b="1" dirty="0" smtClean="0"/>
              <a:t>H. Mitchell		</a:t>
            </a:r>
          </a:p>
          <a:p>
            <a:pPr eaLnBrk="1" hangingPunct="1">
              <a:lnSpc>
                <a:spcPct val="80000"/>
              </a:lnSpc>
              <a:buFontTx/>
              <a:buNone/>
            </a:pPr>
            <a:r>
              <a:rPr lang="en-GB" sz="1600" b="1" dirty="0" smtClean="0"/>
              <a:t>M. Tyler</a:t>
            </a:r>
          </a:p>
          <a:p>
            <a:pPr eaLnBrk="1" hangingPunct="1">
              <a:lnSpc>
                <a:spcPct val="80000"/>
              </a:lnSpc>
              <a:buFontTx/>
              <a:buNone/>
            </a:pPr>
            <a:r>
              <a:rPr lang="en-GB" sz="1600" b="1" dirty="0" smtClean="0"/>
              <a:t>T. Mitchell		</a:t>
            </a:r>
            <a:r>
              <a:rPr lang="en-GB" sz="1600" b="1" dirty="0" smtClean="0"/>
              <a:t>Booked</a:t>
            </a:r>
            <a:r>
              <a:rPr lang="en-GB" sz="1600" b="1" dirty="0" smtClean="0"/>
              <a:t>		Goal scorers	</a:t>
            </a:r>
            <a:r>
              <a:rPr lang="en-GB" sz="1600" b="1" dirty="0" smtClean="0"/>
              <a:t>           </a:t>
            </a:r>
            <a:endParaRPr lang="en-GB" sz="1600" b="1" dirty="0" smtClean="0"/>
          </a:p>
          <a:p>
            <a:pPr eaLnBrk="1" hangingPunct="1">
              <a:lnSpc>
                <a:spcPct val="80000"/>
              </a:lnSpc>
              <a:buFontTx/>
              <a:buNone/>
            </a:pPr>
            <a:r>
              <a:rPr lang="en-GB" sz="1600" b="1" dirty="0" smtClean="0"/>
              <a:t>S. Ciballi					</a:t>
            </a:r>
          </a:p>
          <a:p>
            <a:pPr eaLnBrk="1" hangingPunct="1">
              <a:lnSpc>
                <a:spcPct val="80000"/>
              </a:lnSpc>
              <a:buFontTx/>
              <a:buNone/>
            </a:pPr>
            <a:r>
              <a:rPr lang="en-GB" sz="1600" b="1" dirty="0" smtClean="0"/>
              <a:t>S. Twynham					</a:t>
            </a:r>
          </a:p>
          <a:p>
            <a:pPr eaLnBrk="1" hangingPunct="1">
              <a:lnSpc>
                <a:spcPct val="80000"/>
              </a:lnSpc>
              <a:buFontTx/>
              <a:buNone/>
            </a:pPr>
            <a:r>
              <a:rPr lang="en-GB" sz="1600" b="1" dirty="0" smtClean="0"/>
              <a:t>L. Edwards						</a:t>
            </a:r>
          </a:p>
          <a:p>
            <a:pPr eaLnBrk="1" hangingPunct="1">
              <a:lnSpc>
                <a:spcPct val="80000"/>
              </a:lnSpc>
              <a:buFontTx/>
              <a:buNone/>
            </a:pPr>
            <a:r>
              <a:rPr lang="en-GB" sz="1600" b="1" dirty="0" smtClean="0"/>
              <a:t>P. Carter						</a:t>
            </a:r>
          </a:p>
          <a:p>
            <a:pPr eaLnBrk="1" hangingPunct="1">
              <a:lnSpc>
                <a:spcPct val="80000"/>
              </a:lnSpc>
              <a:buNone/>
            </a:pPr>
            <a:r>
              <a:rPr lang="en-GB" sz="1600" b="1" dirty="0" smtClean="0"/>
              <a:t>A. Morris						</a:t>
            </a:r>
          </a:p>
          <a:p>
            <a:pPr eaLnBrk="1" hangingPunct="1">
              <a:lnSpc>
                <a:spcPct val="80000"/>
              </a:lnSpc>
              <a:buNone/>
            </a:pPr>
            <a:r>
              <a:rPr lang="en-GB" sz="1600" b="1" dirty="0" smtClean="0"/>
              <a:t>A. </a:t>
            </a:r>
            <a:r>
              <a:rPr lang="en-GB" sz="1600" b="1" dirty="0" smtClean="0"/>
              <a:t>Boyles</a:t>
            </a:r>
            <a:endParaRPr lang="en-GB" sz="1600" b="1" dirty="0" smtClean="0"/>
          </a:p>
          <a:p>
            <a:pPr eaLnBrk="1" hangingPunct="1">
              <a:lnSpc>
                <a:spcPct val="80000"/>
              </a:lnSpc>
              <a:buNone/>
            </a:pPr>
            <a:r>
              <a:rPr lang="en-GB" sz="1600" b="1" dirty="0" smtClean="0"/>
              <a:t>A. Harris</a:t>
            </a:r>
            <a:r>
              <a:rPr lang="en-GB" sz="1600" b="1" dirty="0" smtClean="0"/>
              <a:t>		</a:t>
            </a:r>
          </a:p>
          <a:p>
            <a:pPr eaLnBrk="1" hangingPunct="1">
              <a:lnSpc>
                <a:spcPct val="80000"/>
              </a:lnSpc>
              <a:buNone/>
            </a:pPr>
            <a:r>
              <a:rPr lang="en-GB" sz="1600" b="1" dirty="0" smtClean="0"/>
              <a:t>A. Jones</a:t>
            </a: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Broughton &amp; NN</a:t>
            </a:r>
            <a:r>
              <a:rPr lang="en-GB" b="1" dirty="0" smtClean="0"/>
              <a:t>  1    </a:t>
            </a:r>
            <a:r>
              <a:rPr lang="en-GB" b="1" u="sng" dirty="0" smtClean="0"/>
              <a:t>Middleton Cheney</a:t>
            </a:r>
            <a:r>
              <a:rPr lang="en-GB" b="1" dirty="0" smtClean="0"/>
              <a:t>  0</a:t>
            </a:r>
            <a:br>
              <a:rPr lang="en-GB" b="1" dirty="0" smtClean="0"/>
            </a:br>
            <a:r>
              <a:rPr lang="en-GB" b="1" dirty="0" smtClean="0"/>
              <a:t/>
            </a:r>
            <a:br>
              <a:rPr lang="en-GB" b="1" dirty="0" smtClean="0"/>
            </a:br>
            <a:r>
              <a:rPr lang="en-GB" b="1" dirty="0" smtClean="0"/>
              <a:t>Saturday, 19 October 2013</a:t>
            </a:r>
            <a:r>
              <a:rPr lang="en-GB" dirty="0" smtClean="0"/>
              <a:t/>
            </a:r>
            <a:br>
              <a:rPr lang="en-GB" dirty="0" smtClean="0"/>
            </a:br>
            <a:r>
              <a:rPr lang="en-GB" dirty="0" smtClean="0"/>
              <a:t/>
            </a:r>
            <a:br>
              <a:rPr lang="en-GB" dirty="0" smtClean="0"/>
            </a:br>
            <a:r>
              <a:rPr lang="en-GB" dirty="0" smtClean="0"/>
              <a:t/>
            </a:r>
            <a:br>
              <a:rPr lang="en-GB" dirty="0" smtClean="0"/>
            </a:br>
            <a:r>
              <a:rPr lang="en-GB" dirty="0" smtClean="0"/>
              <a:t>Broughton and North Newington continued their good recent form with a fine victory against local rivals Middleton Cheney. Cheney went into the game top of the table and hot favourites for victory but local derby’s always have a habit of springing surprises. Cheney started very brightly controlling the midfield and causing many problems for the Broughton defence but without ever troubling the Broughton keeper. On 32 minutes Broughton won the game when a long through ball wasn’t dealt with by the Cheney defence and John Umney nipped in between defenders and goalkeeper to tap the ball home. Half Time: 1-0 Cheney went in search of the equaliser in the second half pushing more and more men forward but Broughton defence stood firm and held out for the victory. Broughton will be very happy with the 3 points but the result never tells the truth story in local derby’s. Good luck to Cheney for the rest of the season. This result came at a cost with Steve Crognale breaking a bone in his foot which will see him out of action for sometime, Broughton now have 5 players on crutches and out of action for a long period of time. </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a:t>
            </a:r>
            <a:r>
              <a:rPr lang="en-GB" b="1" dirty="0" smtClean="0"/>
              <a:t>ber </a:t>
            </a:r>
            <a:r>
              <a:rPr lang="en-GB" b="1" dirty="0" smtClean="0"/>
              <a:t>2</a:t>
            </a:r>
            <a:r>
              <a:rPr lang="en-GB" b="1" baseline="30000" dirty="0" smtClean="0"/>
              <a:t>nd</a:t>
            </a:r>
            <a:r>
              <a:rPr lang="en-GB" b="1" dirty="0" smtClean="0"/>
              <a:t> </a:t>
            </a:r>
            <a:r>
              <a:rPr lang="en-GB" b="1" dirty="0" smtClean="0"/>
              <a:t>2013</a:t>
            </a:r>
            <a:br>
              <a:rPr lang="en-GB" b="1" dirty="0" smtClean="0"/>
            </a:br>
            <a:r>
              <a:rPr lang="en-GB" sz="2400" b="1" dirty="0" smtClean="0"/>
              <a:t>Oxon Senior League Div 1 -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Kiddlington Res  3 v 0  </a:t>
            </a:r>
            <a:r>
              <a:rPr lang="en-GB" sz="2800" b="1" dirty="0" smtClean="0"/>
              <a:t>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H. Mitchell		</a:t>
            </a:r>
          </a:p>
          <a:p>
            <a:pPr eaLnBrk="1" hangingPunct="1">
              <a:lnSpc>
                <a:spcPct val="80000"/>
              </a:lnSpc>
              <a:buFontTx/>
              <a:buNone/>
            </a:pPr>
            <a:r>
              <a:rPr lang="en-GB" sz="1600" b="1" dirty="0" smtClean="0"/>
              <a:t>M. Tyler</a:t>
            </a:r>
          </a:p>
          <a:p>
            <a:pPr eaLnBrk="1" hangingPunct="1">
              <a:lnSpc>
                <a:spcPct val="80000"/>
              </a:lnSpc>
              <a:buFontTx/>
              <a:buNone/>
            </a:pPr>
            <a:r>
              <a:rPr lang="en-GB" sz="1600" b="1" dirty="0" smtClean="0"/>
              <a:t>T. Mitchell				Goal scorers	</a:t>
            </a:r>
            <a:r>
              <a:rPr lang="en-GB" sz="1600" b="1" dirty="0" smtClean="0"/>
              <a:t>          </a:t>
            </a:r>
          </a:p>
          <a:p>
            <a:pPr eaLnBrk="1" hangingPunct="1">
              <a:lnSpc>
                <a:spcPct val="80000"/>
              </a:lnSpc>
              <a:buFontTx/>
              <a:buNone/>
            </a:pPr>
            <a:r>
              <a:rPr lang="en-GB" sz="1600" b="1" dirty="0" smtClean="0"/>
              <a:t>S. Twynham</a:t>
            </a:r>
            <a:r>
              <a:rPr lang="en-GB" sz="1600" b="1" dirty="0" smtClean="0"/>
              <a:t>					</a:t>
            </a:r>
          </a:p>
          <a:p>
            <a:pPr eaLnBrk="1" hangingPunct="1">
              <a:lnSpc>
                <a:spcPct val="80000"/>
              </a:lnSpc>
              <a:buFontTx/>
              <a:buNone/>
            </a:pPr>
            <a:r>
              <a:rPr lang="en-GB" sz="1600" b="1" dirty="0" smtClean="0"/>
              <a:t>L. Edwards</a:t>
            </a:r>
            <a:r>
              <a:rPr lang="en-GB" sz="1600" b="1" dirty="0" smtClean="0"/>
              <a:t>					</a:t>
            </a:r>
          </a:p>
          <a:p>
            <a:pPr eaLnBrk="1" hangingPunct="1">
              <a:lnSpc>
                <a:spcPct val="80000"/>
              </a:lnSpc>
              <a:buFontTx/>
              <a:buNone/>
            </a:pPr>
            <a:r>
              <a:rPr lang="en-GB" sz="1600" b="1" dirty="0" smtClean="0"/>
              <a:t>P. Carter</a:t>
            </a:r>
            <a:r>
              <a:rPr lang="en-GB" sz="1600" b="1" dirty="0" smtClean="0"/>
              <a:t>						</a:t>
            </a:r>
          </a:p>
          <a:p>
            <a:pPr eaLnBrk="1" hangingPunct="1">
              <a:lnSpc>
                <a:spcPct val="80000"/>
              </a:lnSpc>
              <a:buFontTx/>
              <a:buNone/>
            </a:pPr>
            <a:r>
              <a:rPr lang="en-GB" sz="1600" b="1" dirty="0" smtClean="0"/>
              <a:t>S. Matthews</a:t>
            </a:r>
            <a:r>
              <a:rPr lang="en-GB" sz="1600" b="1" dirty="0" smtClean="0"/>
              <a:t>						</a:t>
            </a:r>
          </a:p>
          <a:p>
            <a:pPr eaLnBrk="1" hangingPunct="1">
              <a:lnSpc>
                <a:spcPct val="80000"/>
              </a:lnSpc>
              <a:buNone/>
            </a:pPr>
            <a:r>
              <a:rPr lang="en-GB" sz="1600" b="1" dirty="0" smtClean="0"/>
              <a:t>A. Morris						</a:t>
            </a:r>
          </a:p>
          <a:p>
            <a:pPr eaLnBrk="1" hangingPunct="1">
              <a:lnSpc>
                <a:spcPct val="80000"/>
              </a:lnSpc>
              <a:buNone/>
            </a:pPr>
            <a:r>
              <a:rPr lang="en-GB" sz="1600" b="1" dirty="0" smtClean="0"/>
              <a:t>A. </a:t>
            </a:r>
            <a:r>
              <a:rPr lang="en-GB" sz="1600" b="1" dirty="0" smtClean="0"/>
              <a:t>Boyles</a:t>
            </a:r>
            <a:endParaRPr lang="en-GB" sz="1600" b="1" dirty="0" smtClean="0"/>
          </a:p>
          <a:p>
            <a:pPr eaLnBrk="1" hangingPunct="1">
              <a:lnSpc>
                <a:spcPct val="80000"/>
              </a:lnSpc>
              <a:buNone/>
            </a:pPr>
            <a:r>
              <a:rPr lang="en-GB" sz="1600" b="1" dirty="0" smtClean="0"/>
              <a:t>S. Haynes</a:t>
            </a:r>
            <a:r>
              <a:rPr lang="en-GB" sz="1600" b="1" dirty="0" smtClean="0"/>
              <a:t>		</a:t>
            </a:r>
          </a:p>
          <a:p>
            <a:pPr eaLnBrk="1" hangingPunct="1">
              <a:lnSpc>
                <a:spcPct val="80000"/>
              </a:lnSpc>
              <a:buNone/>
            </a:pPr>
            <a:r>
              <a:rPr lang="en-GB" sz="1600" b="1" dirty="0" smtClean="0"/>
              <a:t>S. Finch</a:t>
            </a:r>
          </a:p>
          <a:p>
            <a:pPr eaLnBrk="1" hangingPunct="1">
              <a:lnSpc>
                <a:spcPct val="80000"/>
              </a:lnSpc>
              <a:buNone/>
            </a:pPr>
            <a:r>
              <a:rPr lang="en-GB" sz="1600" b="1" dirty="0" smtClean="0"/>
              <a:t>J. Haynes</a:t>
            </a: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4801314"/>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Kidlington Res</a:t>
            </a:r>
            <a:r>
              <a:rPr lang="en-GB" b="1" dirty="0" smtClean="0"/>
              <a:t>  3    </a:t>
            </a:r>
            <a:r>
              <a:rPr lang="en-GB" b="1" u="sng" dirty="0" smtClean="0"/>
              <a:t>Middleton Cheney</a:t>
            </a:r>
            <a:r>
              <a:rPr lang="en-GB" b="1" dirty="0" smtClean="0"/>
              <a:t>  0</a:t>
            </a:r>
            <a:br>
              <a:rPr lang="en-GB" b="1" dirty="0" smtClean="0"/>
            </a:br>
            <a:r>
              <a:rPr lang="en-GB" b="1" dirty="0" smtClean="0"/>
              <a:t/>
            </a:r>
            <a:br>
              <a:rPr lang="en-GB" b="1" dirty="0" smtClean="0"/>
            </a:br>
            <a:r>
              <a:rPr lang="en-GB" b="1" dirty="0" smtClean="0"/>
              <a:t>Saturday, 02 November 2013</a:t>
            </a:r>
            <a:endParaRPr lang="en-GB" dirty="0" smtClean="0"/>
          </a:p>
          <a:p>
            <a:r>
              <a:rPr lang="en-GB" dirty="0" smtClean="0"/>
              <a:t>Kid: Max Dunmall,  Harry Ritchie,  James Phillpott, </a:t>
            </a:r>
          </a:p>
          <a:p>
            <a:r>
              <a:rPr lang="en-GB" dirty="0" smtClean="0"/>
              <a:t> </a:t>
            </a:r>
          </a:p>
          <a:p>
            <a:r>
              <a:rPr lang="en-GB" dirty="0" smtClean="0"/>
              <a:t> </a:t>
            </a:r>
          </a:p>
          <a:p>
            <a:r>
              <a:rPr lang="en-GB" dirty="0" smtClean="0"/>
              <a:t>Kidlington hosted Middleton Cheney in the top of the league clash and it couldn't have been a better day for the ressies. The first half was goalless with Kidlington playing against a strong wind but it was in the second half Kidlington did the damage. A long ball through in the 50th min by Simon Grossman was met by Max Dunmall, who lob the oncoming keeper to make it 1-0. In the 65th min Harry Ritchie who was making his first start dribbled past 2 defenders in the box to smash home the 2nd. Kidlingtons 3rd was scored by full back James Phillpott with a cracking strike into the top corner. The result leaves Kidlington top, 3 points clear with a game in hand.</a:t>
            </a:r>
          </a:p>
          <a:p>
            <a:r>
              <a:rPr lang="en-GB" dirty="0" smtClean="0"/>
              <a:t>Next week the Reserves take a break from league duty to play Oxford City Dev in the 2nd round of the Oxfordshire Intermediate Cup at Court Place Farm, kick off 15.00</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a:t>
            </a:r>
            <a:r>
              <a:rPr lang="en-GB" b="1" dirty="0" smtClean="0"/>
              <a:t>ber </a:t>
            </a:r>
            <a:r>
              <a:rPr lang="en-GB" b="1" dirty="0" smtClean="0"/>
              <a:t>9</a:t>
            </a:r>
            <a:r>
              <a:rPr lang="en-GB" b="1" baseline="30000" dirty="0" smtClean="0"/>
              <a:t>th</a:t>
            </a:r>
            <a:r>
              <a:rPr lang="en-GB" b="1" dirty="0" smtClean="0"/>
              <a:t> </a:t>
            </a:r>
            <a:r>
              <a:rPr lang="en-GB" b="1" dirty="0" smtClean="0"/>
              <a:t>2013</a:t>
            </a:r>
            <a:br>
              <a:rPr lang="en-GB" b="1" dirty="0" smtClean="0"/>
            </a:br>
            <a:r>
              <a:rPr lang="en-GB" sz="2400" b="1" dirty="0" smtClean="0"/>
              <a:t>Oxon Senior League Div 1 - </a:t>
            </a:r>
            <a:r>
              <a:rPr lang="en-GB" sz="2400" b="1" dirty="0" smtClean="0"/>
              <a:t>Home</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Middleton Cheney  1 v 1  North Oxford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M. Tyler</a:t>
            </a:r>
            <a:r>
              <a:rPr lang="en-GB" sz="1600" b="1" dirty="0" smtClean="0"/>
              <a:t>		</a:t>
            </a:r>
          </a:p>
          <a:p>
            <a:pPr eaLnBrk="1" hangingPunct="1">
              <a:lnSpc>
                <a:spcPct val="80000"/>
              </a:lnSpc>
              <a:buFontTx/>
              <a:buNone/>
            </a:pPr>
            <a:r>
              <a:rPr lang="en-GB" sz="1600" b="1" dirty="0" smtClean="0"/>
              <a:t>T. Mitchell</a:t>
            </a:r>
            <a:endParaRPr lang="en-GB" sz="1600" b="1" dirty="0" smtClean="0"/>
          </a:p>
          <a:p>
            <a:pPr eaLnBrk="1" hangingPunct="1">
              <a:lnSpc>
                <a:spcPct val="80000"/>
              </a:lnSpc>
              <a:buFontTx/>
              <a:buNone/>
            </a:pPr>
            <a:r>
              <a:rPr lang="en-GB" sz="1600" b="1" dirty="0" smtClean="0"/>
              <a:t>S. Ciballi</a:t>
            </a:r>
            <a:r>
              <a:rPr lang="en-GB" sz="1600" b="1" dirty="0" smtClean="0"/>
              <a:t>				Goal </a:t>
            </a:r>
            <a:r>
              <a:rPr lang="en-GB" sz="1600" b="1" dirty="0" smtClean="0"/>
              <a:t>scorers	L. Edwards</a:t>
            </a:r>
            <a:r>
              <a:rPr lang="en-GB" sz="1600" b="1" dirty="0" smtClean="0"/>
              <a:t>	</a:t>
            </a:r>
            <a:r>
              <a:rPr lang="en-GB" sz="1600" b="1" dirty="0" smtClean="0"/>
              <a:t>          </a:t>
            </a:r>
          </a:p>
          <a:p>
            <a:pPr eaLnBrk="1" hangingPunct="1">
              <a:lnSpc>
                <a:spcPct val="80000"/>
              </a:lnSpc>
              <a:buFontTx/>
              <a:buNone/>
            </a:pPr>
            <a:r>
              <a:rPr lang="en-GB" sz="1600" b="1" dirty="0" smtClean="0"/>
              <a:t>L. Edwards</a:t>
            </a:r>
            <a:r>
              <a:rPr lang="en-GB" sz="1600" b="1" dirty="0" smtClean="0"/>
              <a:t>				</a:t>
            </a:r>
          </a:p>
          <a:p>
            <a:pPr eaLnBrk="1" hangingPunct="1">
              <a:lnSpc>
                <a:spcPct val="80000"/>
              </a:lnSpc>
              <a:buFontTx/>
              <a:buNone/>
            </a:pPr>
            <a:r>
              <a:rPr lang="en-GB" sz="1600" b="1" dirty="0" smtClean="0"/>
              <a:t>P. Carter</a:t>
            </a:r>
            <a:r>
              <a:rPr lang="en-GB" sz="1600" b="1" dirty="0" smtClean="0"/>
              <a:t>								</a:t>
            </a:r>
          </a:p>
          <a:p>
            <a:pPr eaLnBrk="1" hangingPunct="1">
              <a:lnSpc>
                <a:spcPct val="80000"/>
              </a:lnSpc>
              <a:buFontTx/>
              <a:buNone/>
            </a:pPr>
            <a:r>
              <a:rPr lang="en-GB" sz="1600" b="1" dirty="0" smtClean="0"/>
              <a:t>S. Matthews</a:t>
            </a:r>
            <a:r>
              <a:rPr lang="en-GB" sz="1600" b="1" dirty="0" smtClean="0"/>
              <a:t>						</a:t>
            </a:r>
          </a:p>
          <a:p>
            <a:pPr eaLnBrk="1" hangingPunct="1">
              <a:lnSpc>
                <a:spcPct val="80000"/>
              </a:lnSpc>
              <a:buNone/>
            </a:pPr>
            <a:r>
              <a:rPr lang="en-GB" sz="1600" b="1" dirty="0" smtClean="0"/>
              <a:t>A. Morris						</a:t>
            </a:r>
          </a:p>
          <a:p>
            <a:pPr eaLnBrk="1" hangingPunct="1">
              <a:lnSpc>
                <a:spcPct val="80000"/>
              </a:lnSpc>
              <a:buNone/>
            </a:pPr>
            <a:r>
              <a:rPr lang="en-GB" sz="1600" b="1" dirty="0" smtClean="0"/>
              <a:t>S. Haynes</a:t>
            </a:r>
          </a:p>
          <a:p>
            <a:pPr eaLnBrk="1" hangingPunct="1">
              <a:lnSpc>
                <a:spcPct val="80000"/>
              </a:lnSpc>
              <a:buNone/>
            </a:pPr>
            <a:r>
              <a:rPr lang="en-GB" sz="1600" b="1" dirty="0" smtClean="0"/>
              <a:t>T. Williams</a:t>
            </a:r>
            <a:r>
              <a:rPr lang="en-GB" sz="1600" b="1" dirty="0" smtClean="0"/>
              <a:t>		</a:t>
            </a:r>
          </a:p>
          <a:p>
            <a:pPr eaLnBrk="1" hangingPunct="1">
              <a:lnSpc>
                <a:spcPct val="80000"/>
              </a:lnSpc>
              <a:buNone/>
            </a:pPr>
            <a:r>
              <a:rPr lang="en-GB" sz="1600" b="1" dirty="0" smtClean="0"/>
              <a:t>S. Finch</a:t>
            </a:r>
          </a:p>
          <a:p>
            <a:pPr eaLnBrk="1" hangingPunct="1">
              <a:lnSpc>
                <a:spcPct val="80000"/>
              </a:lnSpc>
              <a:buNone/>
            </a:pPr>
            <a:r>
              <a:rPr lang="en-GB" sz="1600" b="1" dirty="0" smtClean="0"/>
              <a:t>J. Hart</a:t>
            </a: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355312"/>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1    </a:t>
            </a:r>
            <a:r>
              <a:rPr lang="en-GB" b="1" u="sng" dirty="0" smtClean="0"/>
              <a:t>North Oxford</a:t>
            </a:r>
            <a:r>
              <a:rPr lang="en-GB" b="1" dirty="0" smtClean="0"/>
              <a:t>  1</a:t>
            </a:r>
            <a:br>
              <a:rPr lang="en-GB" b="1" dirty="0" smtClean="0"/>
            </a:br>
            <a:r>
              <a:rPr lang="en-GB" b="1" dirty="0" smtClean="0"/>
              <a:t/>
            </a:r>
            <a:br>
              <a:rPr lang="en-GB" b="1" dirty="0" smtClean="0"/>
            </a:br>
            <a:r>
              <a:rPr lang="en-GB" b="1" dirty="0" smtClean="0"/>
              <a:t>Saturday, 09 November 2013</a:t>
            </a:r>
            <a:endParaRPr lang="en-GB" dirty="0" smtClean="0"/>
          </a:p>
          <a:p>
            <a:r>
              <a:rPr lang="en-GB" dirty="0" smtClean="0"/>
              <a:t>MC: Leon Edwards                                                           </a:t>
            </a:r>
          </a:p>
          <a:p>
            <a:r>
              <a:rPr lang="en-GB" dirty="0" smtClean="0"/>
              <a:t> </a:t>
            </a:r>
          </a:p>
          <a:p>
            <a:r>
              <a:rPr lang="en-GB" dirty="0" smtClean="0"/>
              <a:t>NO: Tom Hooper</a:t>
            </a:r>
          </a:p>
          <a:p>
            <a:r>
              <a:rPr lang="en-GB" dirty="0" smtClean="0"/>
              <a:t> </a:t>
            </a:r>
          </a:p>
          <a:p>
            <a:r>
              <a:rPr lang="en-GB" dirty="0" smtClean="0"/>
              <a:t>Cheney struggled to gain control of this game against a battling North Oxford side and paid the price for not putting away their chances by conceding a late goal and losing two points as a result. The home side probably had the best of the possession in the first half but failed to turn this in to goals and only a Leon Edwards strike just before half time separated the teams at the break.</a:t>
            </a:r>
          </a:p>
          <a:p>
            <a:r>
              <a:rPr lang="en-GB" dirty="0" smtClean="0"/>
              <a:t>But the visitors never gave up, and as long as Cheney failed to increase their advantage, there was always a chance they could get back in to it and when Tom Hooper scored with about 10 minutes remaining, they were looking the most likely team to go on and win it but the scores remained level at the final whistle and Cheney will look on this as a missed opportunity to get 3 points in the bag.</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b="1" smtClean="0"/>
              <a:t>FIRST TEAM</a:t>
            </a:r>
          </a:p>
        </p:txBody>
      </p:sp>
      <p:sp>
        <p:nvSpPr>
          <p:cNvPr id="3075" name="Rectangle 3"/>
          <p:cNvSpPr>
            <a:spLocks noGrp="1" noChangeArrowheads="1"/>
          </p:cNvSpPr>
          <p:nvPr>
            <p:ph type="body" idx="1"/>
          </p:nvPr>
        </p:nvSpPr>
        <p:spPr/>
        <p:txBody>
          <a:bodyPr/>
          <a:lstStyle/>
          <a:p>
            <a:pPr algn="ctr" eaLnBrk="1" hangingPunct="1">
              <a:buFontTx/>
              <a:buNone/>
            </a:pPr>
            <a:r>
              <a:rPr lang="en-GB" b="1" dirty="0" smtClean="0"/>
              <a:t>2013 - 14</a:t>
            </a:r>
          </a:p>
          <a:p>
            <a:pPr algn="ctr" eaLnBrk="1" hangingPunct="1">
              <a:buFontTx/>
              <a:buNone/>
            </a:pPr>
            <a:r>
              <a:rPr lang="en-GB" b="1" dirty="0" smtClean="0"/>
              <a:t>SEASON</a:t>
            </a:r>
          </a:p>
          <a:p>
            <a:pPr algn="ctr" eaLnBrk="1" hangingPunct="1">
              <a:buFontTx/>
              <a:buNone/>
            </a:pPr>
            <a:endParaRPr lang="en-GB" b="1" dirty="0" smtClean="0"/>
          </a:p>
          <a:p>
            <a:pPr algn="ctr" eaLnBrk="1" hangingPunct="1">
              <a:buFontTx/>
              <a:buNone/>
            </a:pPr>
            <a:r>
              <a:rPr lang="en-GB" b="1" dirty="0" smtClean="0"/>
              <a:t> OXFORD SENIOR LEAGUE</a:t>
            </a:r>
          </a:p>
          <a:p>
            <a:pPr algn="ctr" eaLnBrk="1" hangingPunct="1">
              <a:buFontTx/>
              <a:buNone/>
            </a:pPr>
            <a:r>
              <a:rPr lang="en-GB" b="1" dirty="0" smtClean="0"/>
              <a:t>DIVISION I</a:t>
            </a:r>
          </a:p>
          <a:p>
            <a:pPr algn="ctr" eaLnBrk="1" hangingPunct="1">
              <a:buFontTx/>
              <a:buNone/>
            </a:pPr>
            <a:r>
              <a:rPr lang="en-GB" b="1" dirty="0" smtClean="0"/>
              <a:t>AND CUPS</a:t>
            </a:r>
          </a:p>
          <a:p>
            <a:pPr eaLnBrk="1" hangingPunct="1"/>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a:t>
            </a:r>
            <a:r>
              <a:rPr lang="en-GB" b="1" dirty="0" smtClean="0"/>
              <a:t>ber 23</a:t>
            </a:r>
            <a:r>
              <a:rPr lang="en-GB" b="1" baseline="30000" dirty="0" smtClean="0"/>
              <a:t>rd</a:t>
            </a:r>
            <a:r>
              <a:rPr lang="en-GB" b="1" dirty="0" smtClean="0"/>
              <a:t> </a:t>
            </a:r>
            <a:r>
              <a:rPr lang="en-GB" b="1" dirty="0" smtClean="0"/>
              <a:t>2013</a:t>
            </a:r>
            <a:br>
              <a:rPr lang="en-GB" b="1" dirty="0" smtClean="0"/>
            </a:br>
            <a:r>
              <a:rPr lang="en-GB" sz="2400" b="1" dirty="0" smtClean="0"/>
              <a:t>Presidents Cup </a:t>
            </a:r>
            <a:r>
              <a:rPr lang="en-GB" sz="2400" b="1" dirty="0" smtClean="0"/>
              <a:t>2</a:t>
            </a:r>
            <a:r>
              <a:rPr lang="en-GB" sz="2400" b="1" baseline="30000" dirty="0" smtClean="0"/>
              <a:t>nd</a:t>
            </a:r>
            <a:r>
              <a:rPr lang="en-GB" sz="2400" b="1" dirty="0" smtClean="0"/>
              <a:t> </a:t>
            </a:r>
            <a:r>
              <a:rPr lang="en-GB" sz="2400" b="1" dirty="0" smtClean="0"/>
              <a:t>Rd  - </a:t>
            </a:r>
            <a:r>
              <a:rPr lang="en-GB" sz="2400" b="1" dirty="0" smtClean="0"/>
              <a:t>Away</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Charlton  3 v 1  Middleton </a:t>
            </a:r>
            <a:r>
              <a:rPr lang="en-GB" sz="2800" b="1" dirty="0" smtClean="0"/>
              <a:t>Cheney  </a:t>
            </a:r>
            <a:r>
              <a:rPr lang="en-GB" sz="2800" b="1" dirty="0" smtClean="0"/>
              <a:t>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D. Smith</a:t>
            </a:r>
          </a:p>
          <a:p>
            <a:pPr eaLnBrk="1" hangingPunct="1">
              <a:lnSpc>
                <a:spcPct val="80000"/>
              </a:lnSpc>
              <a:buFontTx/>
              <a:buNone/>
            </a:pPr>
            <a:r>
              <a:rPr lang="en-GB" sz="1600" b="1" dirty="0" smtClean="0"/>
              <a:t>H. Mitchell		</a:t>
            </a:r>
          </a:p>
          <a:p>
            <a:pPr eaLnBrk="1" hangingPunct="1">
              <a:lnSpc>
                <a:spcPct val="80000"/>
              </a:lnSpc>
              <a:buFontTx/>
              <a:buNone/>
            </a:pPr>
            <a:r>
              <a:rPr lang="en-GB" sz="1600" b="1" dirty="0" smtClean="0"/>
              <a:t>T. Mitchell</a:t>
            </a:r>
            <a:endParaRPr lang="en-GB" sz="1600" b="1" dirty="0" smtClean="0"/>
          </a:p>
          <a:p>
            <a:pPr eaLnBrk="1" hangingPunct="1">
              <a:lnSpc>
                <a:spcPct val="80000"/>
              </a:lnSpc>
              <a:buFontTx/>
              <a:buNone/>
            </a:pPr>
            <a:r>
              <a:rPr lang="en-GB" sz="1600" b="1" dirty="0" smtClean="0"/>
              <a:t>S. Ciballi</a:t>
            </a:r>
            <a:r>
              <a:rPr lang="en-GB" sz="1600" b="1" dirty="0" smtClean="0"/>
              <a:t>		</a:t>
            </a:r>
            <a:r>
              <a:rPr lang="en-GB" sz="1600" b="1" dirty="0" smtClean="0"/>
              <a:t>Booked</a:t>
            </a:r>
            <a:r>
              <a:rPr lang="en-GB" sz="1600" b="1" dirty="0" smtClean="0"/>
              <a:t>		Goal scorers	</a:t>
            </a:r>
            <a:r>
              <a:rPr lang="en-GB" sz="1600" b="1" dirty="0" smtClean="0"/>
              <a:t>J. Hart</a:t>
            </a:r>
            <a:r>
              <a:rPr lang="en-GB" sz="1600" b="1" dirty="0" smtClean="0"/>
              <a:t>             </a:t>
            </a:r>
            <a:endParaRPr lang="en-GB" sz="1600" b="1" dirty="0" smtClean="0"/>
          </a:p>
          <a:p>
            <a:pPr eaLnBrk="1" hangingPunct="1">
              <a:lnSpc>
                <a:spcPct val="80000"/>
              </a:lnSpc>
              <a:buFontTx/>
              <a:buNone/>
            </a:pPr>
            <a:r>
              <a:rPr lang="en-GB" sz="1600" b="1" dirty="0" smtClean="0"/>
              <a:t>L. Edwards</a:t>
            </a:r>
            <a:endParaRPr lang="en-GB" sz="1600" b="1" dirty="0" smtClean="0"/>
          </a:p>
          <a:p>
            <a:pPr eaLnBrk="1" hangingPunct="1">
              <a:lnSpc>
                <a:spcPct val="80000"/>
              </a:lnSpc>
              <a:buFontTx/>
              <a:buNone/>
            </a:pPr>
            <a:r>
              <a:rPr lang="en-GB" sz="1600" b="1" dirty="0" smtClean="0"/>
              <a:t>P. Carter</a:t>
            </a:r>
            <a:r>
              <a:rPr lang="en-GB" sz="1600" b="1" dirty="0" smtClean="0"/>
              <a:t>					</a:t>
            </a:r>
          </a:p>
          <a:p>
            <a:pPr eaLnBrk="1" hangingPunct="1">
              <a:lnSpc>
                <a:spcPct val="80000"/>
              </a:lnSpc>
              <a:buFontTx/>
              <a:buNone/>
            </a:pPr>
            <a:r>
              <a:rPr lang="en-GB" sz="1600" b="1" dirty="0" smtClean="0"/>
              <a:t>S. Matthews</a:t>
            </a:r>
            <a:endParaRPr lang="en-GB" sz="1600" b="1" dirty="0" smtClean="0"/>
          </a:p>
          <a:p>
            <a:pPr eaLnBrk="1" hangingPunct="1">
              <a:lnSpc>
                <a:spcPct val="80000"/>
              </a:lnSpc>
              <a:buFontTx/>
              <a:buNone/>
            </a:pPr>
            <a:r>
              <a:rPr lang="en-GB" sz="1600" b="1" dirty="0" smtClean="0"/>
              <a:t>A. Harris</a:t>
            </a:r>
            <a:r>
              <a:rPr lang="en-GB" sz="1600" b="1" dirty="0" smtClean="0"/>
              <a:t>	</a:t>
            </a:r>
            <a:r>
              <a:rPr lang="en-GB" sz="1600" b="1" dirty="0" smtClean="0"/>
              <a:t>	Booked</a:t>
            </a:r>
            <a:r>
              <a:rPr lang="en-GB" sz="1600" b="1" dirty="0" smtClean="0"/>
              <a:t>					</a:t>
            </a:r>
          </a:p>
          <a:p>
            <a:pPr eaLnBrk="1" hangingPunct="1">
              <a:lnSpc>
                <a:spcPct val="80000"/>
              </a:lnSpc>
              <a:buNone/>
            </a:pPr>
            <a:r>
              <a:rPr lang="en-GB" sz="1600" b="1" dirty="0" smtClean="0"/>
              <a:t>J. Haynes</a:t>
            </a:r>
            <a:r>
              <a:rPr lang="en-GB" sz="1600" b="1" dirty="0" smtClean="0"/>
              <a:t>						</a:t>
            </a:r>
          </a:p>
          <a:p>
            <a:pPr eaLnBrk="1" hangingPunct="1">
              <a:lnSpc>
                <a:spcPct val="80000"/>
              </a:lnSpc>
              <a:buNone/>
            </a:pPr>
            <a:r>
              <a:rPr lang="en-GB" sz="1600" b="1" dirty="0" smtClean="0"/>
              <a:t>A. Haynes</a:t>
            </a:r>
            <a:endParaRPr lang="en-GB" sz="1600" b="1" dirty="0" smtClean="0"/>
          </a:p>
          <a:p>
            <a:pPr eaLnBrk="1" hangingPunct="1">
              <a:lnSpc>
                <a:spcPct val="80000"/>
              </a:lnSpc>
              <a:buNone/>
            </a:pPr>
            <a:r>
              <a:rPr lang="en-GB" sz="1600" b="1" dirty="0" smtClean="0"/>
              <a:t>J. Hart</a:t>
            </a:r>
            <a:endParaRPr lang="en-GB" sz="1600" b="1" dirty="0" smtClean="0"/>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a:t>
            </a:r>
            <a:r>
              <a:rPr lang="en-GB" b="1" dirty="0" smtClean="0"/>
              <a:t>ber </a:t>
            </a:r>
            <a:r>
              <a:rPr lang="en-GB" b="1" dirty="0" smtClean="0"/>
              <a:t>30</a:t>
            </a:r>
            <a:r>
              <a:rPr lang="en-GB" b="1" baseline="30000" dirty="0" smtClean="0"/>
              <a:t>th</a:t>
            </a:r>
            <a:r>
              <a:rPr lang="en-GB" b="1" dirty="0" smtClean="0"/>
              <a:t> </a:t>
            </a:r>
            <a:r>
              <a:rPr lang="en-GB" b="1" dirty="0" smtClean="0"/>
              <a:t>2013</a:t>
            </a:r>
            <a:br>
              <a:rPr lang="en-GB" b="1" dirty="0" smtClean="0"/>
            </a:br>
            <a:r>
              <a:rPr lang="en-GB" sz="2400" b="1" dirty="0" smtClean="0"/>
              <a:t>Oxon Senior League Div 1 - </a:t>
            </a:r>
            <a:r>
              <a:rPr lang="en-GB" sz="2400" b="1" dirty="0" smtClean="0"/>
              <a:t>Away</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Kiddlington Old Boys  2 v 6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D. Smith		Booked</a:t>
            </a:r>
            <a:r>
              <a:rPr lang="en-GB" sz="1600" b="1" dirty="0" smtClean="0"/>
              <a:t>		</a:t>
            </a:r>
          </a:p>
          <a:p>
            <a:pPr eaLnBrk="1" hangingPunct="1">
              <a:lnSpc>
                <a:spcPct val="80000"/>
              </a:lnSpc>
              <a:buFontTx/>
              <a:buNone/>
            </a:pPr>
            <a:r>
              <a:rPr lang="en-GB" sz="1600" b="1" dirty="0" smtClean="0"/>
              <a:t>H</a:t>
            </a:r>
            <a:r>
              <a:rPr lang="en-GB" sz="1600" b="1" dirty="0" smtClean="0"/>
              <a:t>. Mitchell</a:t>
            </a:r>
            <a:endParaRPr lang="en-GB" sz="1600" b="1" dirty="0" smtClean="0"/>
          </a:p>
          <a:p>
            <a:pPr eaLnBrk="1" hangingPunct="1">
              <a:lnSpc>
                <a:spcPct val="80000"/>
              </a:lnSpc>
              <a:buFontTx/>
              <a:buNone/>
            </a:pPr>
            <a:r>
              <a:rPr lang="en-GB" sz="1600" b="1" dirty="0" smtClean="0"/>
              <a:t>S. Ciballi</a:t>
            </a:r>
            <a:r>
              <a:rPr lang="en-GB" sz="1600" b="1" dirty="0" smtClean="0"/>
              <a:t>				Goal </a:t>
            </a:r>
            <a:r>
              <a:rPr lang="en-GB" sz="1600" b="1" dirty="0" smtClean="0"/>
              <a:t>scorers	L. Edwards</a:t>
            </a:r>
            <a:r>
              <a:rPr lang="en-GB" sz="1600" b="1" dirty="0" smtClean="0"/>
              <a:t>	</a:t>
            </a:r>
            <a:r>
              <a:rPr lang="en-GB" sz="1600" b="1" dirty="0" smtClean="0"/>
              <a:t>          </a:t>
            </a:r>
          </a:p>
          <a:p>
            <a:pPr eaLnBrk="1" hangingPunct="1">
              <a:lnSpc>
                <a:spcPct val="80000"/>
              </a:lnSpc>
              <a:buFontTx/>
              <a:buNone/>
            </a:pPr>
            <a:r>
              <a:rPr lang="en-GB" sz="1600" b="1" dirty="0" smtClean="0"/>
              <a:t>S. Twynham</a:t>
            </a:r>
            <a:r>
              <a:rPr lang="en-GB" sz="1600" b="1" dirty="0" smtClean="0"/>
              <a:t>				</a:t>
            </a:r>
            <a:r>
              <a:rPr lang="en-GB" sz="1600" b="1" dirty="0" smtClean="0"/>
              <a:t>	S. Matthwes 2</a:t>
            </a:r>
            <a:endParaRPr lang="en-GB" sz="1600" b="1" dirty="0" smtClean="0"/>
          </a:p>
          <a:p>
            <a:pPr eaLnBrk="1" hangingPunct="1">
              <a:lnSpc>
                <a:spcPct val="80000"/>
              </a:lnSpc>
              <a:buFontTx/>
              <a:buNone/>
            </a:pPr>
            <a:r>
              <a:rPr lang="en-GB" sz="1600" b="1" dirty="0" smtClean="0"/>
              <a:t>L. Edwards</a:t>
            </a:r>
            <a:r>
              <a:rPr lang="en-GB" sz="1600" b="1" dirty="0" smtClean="0"/>
              <a:t>						</a:t>
            </a:r>
            <a:r>
              <a:rPr lang="en-GB" sz="1600" b="1" dirty="0" smtClean="0"/>
              <a:t>S. Ciballi</a:t>
            </a:r>
            <a:r>
              <a:rPr lang="en-GB" sz="1600" b="1" dirty="0" smtClean="0"/>
              <a:t>	</a:t>
            </a:r>
          </a:p>
          <a:p>
            <a:pPr eaLnBrk="1" hangingPunct="1">
              <a:lnSpc>
                <a:spcPct val="80000"/>
              </a:lnSpc>
              <a:buFontTx/>
              <a:buNone/>
            </a:pPr>
            <a:r>
              <a:rPr lang="en-GB" sz="1600" b="1" dirty="0" smtClean="0"/>
              <a:t>P. Carter</a:t>
            </a:r>
            <a:r>
              <a:rPr lang="en-GB" sz="1600" b="1" dirty="0" smtClean="0"/>
              <a:t>						</a:t>
            </a:r>
            <a:r>
              <a:rPr lang="en-GB" sz="1600" b="1" dirty="0" smtClean="0"/>
              <a:t>D. Smith</a:t>
            </a:r>
            <a:endParaRPr lang="en-GB" sz="1600" b="1" dirty="0" smtClean="0"/>
          </a:p>
          <a:p>
            <a:pPr eaLnBrk="1" hangingPunct="1">
              <a:lnSpc>
                <a:spcPct val="80000"/>
              </a:lnSpc>
              <a:buNone/>
            </a:pPr>
            <a:r>
              <a:rPr lang="en-GB" sz="1600" b="1" dirty="0" smtClean="0"/>
              <a:t>S. Matthews</a:t>
            </a:r>
            <a:r>
              <a:rPr lang="en-GB" sz="1600" b="1" dirty="0" smtClean="0"/>
              <a:t>					</a:t>
            </a:r>
            <a:r>
              <a:rPr lang="en-GB" sz="1600" b="1" dirty="0" smtClean="0"/>
              <a:t>S. Haynes</a:t>
            </a:r>
            <a:endParaRPr lang="en-GB" sz="1600" b="1" dirty="0" smtClean="0"/>
          </a:p>
          <a:p>
            <a:pPr eaLnBrk="1" hangingPunct="1">
              <a:lnSpc>
                <a:spcPct val="80000"/>
              </a:lnSpc>
              <a:buNone/>
            </a:pPr>
            <a:r>
              <a:rPr lang="en-GB" sz="1600" b="1" dirty="0" smtClean="0"/>
              <a:t>A. Harris</a:t>
            </a:r>
            <a:endParaRPr lang="en-GB" sz="1600" b="1" dirty="0" smtClean="0"/>
          </a:p>
          <a:p>
            <a:pPr eaLnBrk="1" hangingPunct="1">
              <a:lnSpc>
                <a:spcPct val="80000"/>
              </a:lnSpc>
              <a:buNone/>
            </a:pPr>
            <a:r>
              <a:rPr lang="en-GB" sz="1600" b="1" dirty="0" smtClean="0"/>
              <a:t>T. Williams</a:t>
            </a:r>
            <a:r>
              <a:rPr lang="en-GB" sz="1600" b="1" dirty="0" smtClean="0"/>
              <a:t>		</a:t>
            </a:r>
          </a:p>
          <a:p>
            <a:pPr eaLnBrk="1" hangingPunct="1">
              <a:lnSpc>
                <a:spcPct val="80000"/>
              </a:lnSpc>
              <a:buNone/>
            </a:pPr>
            <a:r>
              <a:rPr lang="en-GB" sz="1600" b="1" dirty="0" smtClean="0"/>
              <a:t>E. Somerton</a:t>
            </a:r>
            <a:endParaRPr lang="en-GB" sz="1600" b="1" dirty="0" smtClean="0"/>
          </a:p>
          <a:p>
            <a:pPr eaLnBrk="1" hangingPunct="1">
              <a:lnSpc>
                <a:spcPct val="80000"/>
              </a:lnSpc>
              <a:buNone/>
            </a:pPr>
            <a:r>
              <a:rPr lang="en-GB" sz="1600" b="1" dirty="0" smtClean="0"/>
              <a:t>A. Haynes</a:t>
            </a: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Kidlington OB</a:t>
            </a:r>
            <a:r>
              <a:rPr lang="en-GB" b="1" dirty="0" smtClean="0"/>
              <a:t>  2    </a:t>
            </a:r>
            <a:r>
              <a:rPr lang="en-GB" b="1" u="sng" dirty="0" smtClean="0"/>
              <a:t>Middleton Cheney</a:t>
            </a:r>
            <a:r>
              <a:rPr lang="en-GB" b="1" dirty="0" smtClean="0"/>
              <a:t>  6</a:t>
            </a:r>
            <a:br>
              <a:rPr lang="en-GB" b="1" dirty="0" smtClean="0"/>
            </a:br>
            <a:r>
              <a:rPr lang="en-GB" b="1" dirty="0" smtClean="0"/>
              <a:t/>
            </a:r>
            <a:br>
              <a:rPr lang="en-GB" b="1" dirty="0" smtClean="0"/>
            </a:br>
            <a:r>
              <a:rPr lang="en-GB" b="1" dirty="0" smtClean="0"/>
              <a:t>Saturday, 30 November 2013</a:t>
            </a:r>
            <a:endParaRPr lang="en-GB" dirty="0" smtClean="0"/>
          </a:p>
          <a:p>
            <a:r>
              <a:rPr lang="en-GB" dirty="0" smtClean="0"/>
              <a:t>KOB: Kristian Thomas, Deshawn Whiteman</a:t>
            </a:r>
          </a:p>
          <a:p>
            <a:r>
              <a:rPr lang="en-GB" dirty="0" smtClean="0"/>
              <a:t> </a:t>
            </a:r>
          </a:p>
          <a:p>
            <a:r>
              <a:rPr lang="en-GB" dirty="0" smtClean="0"/>
              <a:t> MC: Steve Ciballi, Leon Edwards, Dan Smith, Stuart Haynes, Sam Matthews (2)</a:t>
            </a:r>
          </a:p>
          <a:p>
            <a:r>
              <a:rPr lang="en-GB" dirty="0" smtClean="0"/>
              <a:t> </a:t>
            </a:r>
          </a:p>
          <a:p>
            <a:r>
              <a:rPr lang="en-GB" dirty="0" smtClean="0"/>
              <a:t>Cheney were looking to get their form back which looked a bit rockery over the last few weeks and Old Boys were trying to get just their third win of the season.</a:t>
            </a:r>
          </a:p>
          <a:p>
            <a:r>
              <a:rPr lang="en-GB" dirty="0" smtClean="0"/>
              <a:t>Old Boys struck first in the first half with a strike from captain Kristian Thomas which put Old a Boys 1-0 up and stayed like this till half time.</a:t>
            </a:r>
          </a:p>
          <a:p>
            <a:r>
              <a:rPr lang="en-GB" dirty="0" smtClean="0"/>
              <a:t> </a:t>
            </a:r>
          </a:p>
          <a:p>
            <a:r>
              <a:rPr lang="en-GB" dirty="0" smtClean="0"/>
              <a:t>Second half Cheney sprung into life and hit back with goals from Steve Ciballi, Leon Edwards, Dan Smith, Stuart Haynes and a brace from Sam Matthews. Old Boys pinched a goal by Deshawn Whiteman but Cheney were just to strong! Talk about a game of two halves which put Cheney second and Old Boys fourth from bottom and wondering </a:t>
            </a:r>
            <a:r>
              <a:rPr lang="en-GB" dirty="0" smtClean="0"/>
              <a:t>how </a:t>
            </a:r>
            <a:r>
              <a:rPr lang="en-GB" dirty="0" smtClean="0"/>
              <a:t>it all fell apart? </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December </a:t>
            </a:r>
            <a:r>
              <a:rPr lang="en-GB" b="1" dirty="0" smtClean="0"/>
              <a:t>7</a:t>
            </a:r>
            <a:r>
              <a:rPr lang="en-GB" b="1" baseline="30000" dirty="0" smtClean="0"/>
              <a:t>th</a:t>
            </a:r>
            <a:r>
              <a:rPr lang="en-GB" b="1" dirty="0" smtClean="0"/>
              <a:t> </a:t>
            </a:r>
            <a:r>
              <a:rPr lang="en-GB" b="1" dirty="0" smtClean="0"/>
              <a:t>2013</a:t>
            </a:r>
            <a:br>
              <a:rPr lang="en-GB" b="1" dirty="0" smtClean="0"/>
            </a:br>
            <a:r>
              <a:rPr lang="en-GB" sz="2400" b="1" dirty="0" smtClean="0"/>
              <a:t>Oxon Senior League Div 1 - </a:t>
            </a:r>
            <a:r>
              <a:rPr lang="en-GB" sz="2400" b="1" dirty="0" smtClean="0"/>
              <a:t>Home</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  Middleton Cheney  1 v 1  B &amp;  N Newington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D. Smith		</a:t>
            </a:r>
            <a:r>
              <a:rPr lang="en-GB" sz="1600" b="1" dirty="0" smtClean="0"/>
              <a:t>		</a:t>
            </a:r>
          </a:p>
          <a:p>
            <a:pPr eaLnBrk="1" hangingPunct="1">
              <a:lnSpc>
                <a:spcPct val="80000"/>
              </a:lnSpc>
              <a:buFontTx/>
              <a:buNone/>
            </a:pPr>
            <a:r>
              <a:rPr lang="en-GB" sz="1600" b="1" dirty="0" smtClean="0"/>
              <a:t>H</a:t>
            </a:r>
            <a:r>
              <a:rPr lang="en-GB" sz="1600" b="1" dirty="0" smtClean="0"/>
              <a:t>. Mitchell	Booked</a:t>
            </a:r>
            <a:endParaRPr lang="en-GB" sz="1600" b="1" dirty="0" smtClean="0"/>
          </a:p>
          <a:p>
            <a:pPr eaLnBrk="1" hangingPunct="1">
              <a:lnSpc>
                <a:spcPct val="80000"/>
              </a:lnSpc>
              <a:buFontTx/>
              <a:buNone/>
            </a:pPr>
            <a:r>
              <a:rPr lang="en-GB" sz="1600" b="1" dirty="0" smtClean="0"/>
              <a:t>M. Tyler</a:t>
            </a:r>
            <a:r>
              <a:rPr lang="en-GB" sz="1600" b="1" dirty="0" smtClean="0"/>
              <a:t>				Goal </a:t>
            </a:r>
            <a:r>
              <a:rPr lang="en-GB" sz="1600" b="1" dirty="0" smtClean="0"/>
              <a:t>scorers	S. Matthews         </a:t>
            </a:r>
          </a:p>
          <a:p>
            <a:pPr eaLnBrk="1" hangingPunct="1">
              <a:lnSpc>
                <a:spcPct val="80000"/>
              </a:lnSpc>
              <a:buFontTx/>
              <a:buNone/>
            </a:pPr>
            <a:r>
              <a:rPr lang="en-GB" sz="1600" b="1" dirty="0" smtClean="0"/>
              <a:t>S. Ciballi		Booked      </a:t>
            </a:r>
            <a:r>
              <a:rPr lang="en-GB" sz="1600" b="1" dirty="0" smtClean="0"/>
              <a:t>				</a:t>
            </a:r>
            <a:r>
              <a:rPr lang="en-GB" sz="1600" b="1" dirty="0" smtClean="0"/>
              <a:t>	</a:t>
            </a:r>
            <a:endParaRPr lang="en-GB" sz="1600" b="1" dirty="0" smtClean="0"/>
          </a:p>
          <a:p>
            <a:pPr eaLnBrk="1" hangingPunct="1">
              <a:lnSpc>
                <a:spcPct val="80000"/>
              </a:lnSpc>
              <a:buFontTx/>
              <a:buNone/>
            </a:pPr>
            <a:r>
              <a:rPr lang="en-GB" sz="1600" b="1" dirty="0" smtClean="0"/>
              <a:t>S. Twynham</a:t>
            </a:r>
            <a:r>
              <a:rPr lang="en-GB" sz="1600" b="1" dirty="0" smtClean="0"/>
              <a:t>					</a:t>
            </a:r>
          </a:p>
          <a:p>
            <a:pPr eaLnBrk="1" hangingPunct="1">
              <a:lnSpc>
                <a:spcPct val="80000"/>
              </a:lnSpc>
              <a:buFontTx/>
              <a:buNone/>
            </a:pPr>
            <a:r>
              <a:rPr lang="en-GB" sz="1600" b="1" dirty="0" smtClean="0"/>
              <a:t>L. Edwards</a:t>
            </a:r>
            <a:r>
              <a:rPr lang="en-GB" sz="1600" b="1" dirty="0" smtClean="0"/>
              <a:t>						</a:t>
            </a:r>
          </a:p>
          <a:p>
            <a:pPr eaLnBrk="1" hangingPunct="1">
              <a:lnSpc>
                <a:spcPct val="80000"/>
              </a:lnSpc>
              <a:buNone/>
            </a:pPr>
            <a:r>
              <a:rPr lang="en-GB" sz="1600" b="1" dirty="0" smtClean="0"/>
              <a:t>S. Matthews	Booked</a:t>
            </a:r>
            <a:r>
              <a:rPr lang="en-GB" sz="1600" b="1" dirty="0" smtClean="0"/>
              <a:t>					</a:t>
            </a:r>
          </a:p>
          <a:p>
            <a:pPr eaLnBrk="1" hangingPunct="1">
              <a:lnSpc>
                <a:spcPct val="80000"/>
              </a:lnSpc>
              <a:buNone/>
            </a:pPr>
            <a:r>
              <a:rPr lang="en-GB" sz="1600" b="1" dirty="0" smtClean="0"/>
              <a:t>T. Williams</a:t>
            </a:r>
          </a:p>
          <a:p>
            <a:pPr eaLnBrk="1" hangingPunct="1">
              <a:lnSpc>
                <a:spcPct val="80000"/>
              </a:lnSpc>
              <a:buNone/>
            </a:pPr>
            <a:r>
              <a:rPr lang="en-GB" sz="1600" b="1" dirty="0" smtClean="0"/>
              <a:t>E. Somerton</a:t>
            </a:r>
            <a:r>
              <a:rPr lang="en-GB" sz="1600" b="1" dirty="0" smtClean="0"/>
              <a:t>		</a:t>
            </a:r>
          </a:p>
          <a:p>
            <a:pPr eaLnBrk="1" hangingPunct="1">
              <a:lnSpc>
                <a:spcPct val="80000"/>
              </a:lnSpc>
              <a:buNone/>
            </a:pPr>
            <a:r>
              <a:rPr lang="en-GB" sz="1600" b="1" dirty="0" smtClean="0"/>
              <a:t>A. Haynes</a:t>
            </a:r>
          </a:p>
          <a:p>
            <a:pPr eaLnBrk="1" hangingPunct="1">
              <a:lnSpc>
                <a:spcPct val="80000"/>
              </a:lnSpc>
              <a:buNone/>
            </a:pPr>
            <a:r>
              <a:rPr lang="en-GB" sz="1600" b="1" dirty="0" smtClean="0"/>
              <a:t>J. Travers		S/Off</a:t>
            </a: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3416320"/>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1    </a:t>
            </a:r>
            <a:r>
              <a:rPr lang="en-GB" b="1" u="sng" dirty="0" smtClean="0"/>
              <a:t>Broughton &amp; NN</a:t>
            </a:r>
            <a:r>
              <a:rPr lang="en-GB" b="1" dirty="0" smtClean="0"/>
              <a:t>  1</a:t>
            </a:r>
            <a:br>
              <a:rPr lang="en-GB" b="1" dirty="0" smtClean="0"/>
            </a:br>
            <a:r>
              <a:rPr lang="en-GB" b="1" dirty="0" smtClean="0"/>
              <a:t/>
            </a:r>
            <a:br>
              <a:rPr lang="en-GB" b="1" dirty="0" smtClean="0"/>
            </a:br>
            <a:r>
              <a:rPr lang="en-GB" b="1" dirty="0" smtClean="0"/>
              <a:t>Saturday, 07 December 2013</a:t>
            </a:r>
            <a:endParaRPr lang="en-GB" dirty="0" smtClean="0"/>
          </a:p>
          <a:p>
            <a:r>
              <a:rPr lang="en-GB" dirty="0" smtClean="0"/>
              <a:t>MC: Sam Matthews</a:t>
            </a:r>
          </a:p>
          <a:p>
            <a:r>
              <a:rPr lang="en-GB" dirty="0" smtClean="0"/>
              <a:t> </a:t>
            </a:r>
          </a:p>
          <a:p>
            <a:r>
              <a:rPr lang="en-GB" dirty="0" smtClean="0"/>
              <a:t>B&amp;NN: Jonny Hopcraft</a:t>
            </a:r>
          </a:p>
          <a:p>
            <a:r>
              <a:rPr lang="en-GB" dirty="0" smtClean="0"/>
              <a:t> </a:t>
            </a:r>
          </a:p>
          <a:p>
            <a:r>
              <a:rPr lang="en-GB" dirty="0" smtClean="0"/>
              <a:t>Cheney dropped another two points as the spoils were shared in the local derby against fellow promotion chasers B &amp; NN. A Sam Matthews goal for the home side was cancelled out by an equalizer from the visitors Jonny Hopcraft.</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December </a:t>
            </a:r>
            <a:r>
              <a:rPr lang="en-GB" b="1" dirty="0" smtClean="0"/>
              <a:t>14</a:t>
            </a:r>
            <a:r>
              <a:rPr lang="en-GB" b="1" baseline="30000" dirty="0" smtClean="0"/>
              <a:t>th</a:t>
            </a:r>
            <a:r>
              <a:rPr lang="en-GB" b="1" dirty="0" smtClean="0"/>
              <a:t> </a:t>
            </a:r>
            <a:r>
              <a:rPr lang="en-GB" b="1" dirty="0" smtClean="0"/>
              <a:t>2013</a:t>
            </a:r>
            <a:br>
              <a:rPr lang="en-GB" b="1" dirty="0" smtClean="0"/>
            </a:br>
            <a:r>
              <a:rPr lang="en-GB" sz="2400" b="1" dirty="0" smtClean="0"/>
              <a:t>Oxon Senior League Div 1 - </a:t>
            </a:r>
            <a:r>
              <a:rPr lang="en-GB" sz="2400" b="1" dirty="0" smtClean="0"/>
              <a:t>Home</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  Middleton Cheney  2 v 4  Kidlington Res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D. Smith		</a:t>
            </a:r>
            <a:r>
              <a:rPr lang="en-GB" sz="1600" b="1" dirty="0" smtClean="0"/>
              <a:t>		</a:t>
            </a:r>
          </a:p>
          <a:p>
            <a:pPr eaLnBrk="1" hangingPunct="1">
              <a:lnSpc>
                <a:spcPct val="80000"/>
              </a:lnSpc>
              <a:buFontTx/>
              <a:buNone/>
            </a:pPr>
            <a:r>
              <a:rPr lang="en-GB" sz="1600" b="1" dirty="0" smtClean="0"/>
              <a:t>H</a:t>
            </a:r>
            <a:r>
              <a:rPr lang="en-GB" sz="1600" b="1" dirty="0" smtClean="0"/>
              <a:t>. Mitchell	</a:t>
            </a:r>
            <a:endParaRPr lang="en-GB" sz="1600" b="1" dirty="0" smtClean="0"/>
          </a:p>
          <a:p>
            <a:pPr eaLnBrk="1" hangingPunct="1">
              <a:lnSpc>
                <a:spcPct val="80000"/>
              </a:lnSpc>
              <a:buFontTx/>
              <a:buNone/>
            </a:pPr>
            <a:r>
              <a:rPr lang="en-GB" sz="1600" b="1" dirty="0" smtClean="0"/>
              <a:t>M. Tyler</a:t>
            </a:r>
            <a:r>
              <a:rPr lang="en-GB" sz="1600" b="1" dirty="0" smtClean="0"/>
              <a:t>				Goal </a:t>
            </a:r>
            <a:r>
              <a:rPr lang="en-GB" sz="1600" b="1" dirty="0" smtClean="0"/>
              <a:t>scorers	L. Edwards         </a:t>
            </a:r>
          </a:p>
          <a:p>
            <a:pPr eaLnBrk="1" hangingPunct="1">
              <a:lnSpc>
                <a:spcPct val="80000"/>
              </a:lnSpc>
              <a:buFontTx/>
              <a:buNone/>
            </a:pPr>
            <a:r>
              <a:rPr lang="en-GB" sz="1600" b="1" dirty="0" smtClean="0"/>
              <a:t>S. Ciballi	</a:t>
            </a:r>
            <a:r>
              <a:rPr lang="en-GB" sz="1600" b="1" dirty="0" smtClean="0"/>
              <a:t>					</a:t>
            </a:r>
            <a:r>
              <a:rPr lang="en-GB" sz="1600" b="1" dirty="0" smtClean="0"/>
              <a:t>D. Smith</a:t>
            </a:r>
            <a:endParaRPr lang="en-GB" sz="1600" b="1" dirty="0" smtClean="0"/>
          </a:p>
          <a:p>
            <a:pPr eaLnBrk="1" hangingPunct="1">
              <a:lnSpc>
                <a:spcPct val="80000"/>
              </a:lnSpc>
              <a:buFontTx/>
              <a:buNone/>
            </a:pPr>
            <a:r>
              <a:rPr lang="en-GB" sz="1600" b="1" dirty="0" smtClean="0"/>
              <a:t>L. Edwards</a:t>
            </a:r>
            <a:r>
              <a:rPr lang="en-GB" sz="1600" b="1" dirty="0" smtClean="0"/>
              <a:t>						</a:t>
            </a:r>
          </a:p>
          <a:p>
            <a:pPr eaLnBrk="1" hangingPunct="1">
              <a:lnSpc>
                <a:spcPct val="80000"/>
              </a:lnSpc>
              <a:buNone/>
            </a:pPr>
            <a:r>
              <a:rPr lang="en-GB" sz="1600" b="1" dirty="0" smtClean="0"/>
              <a:t>S. Matthews</a:t>
            </a:r>
          </a:p>
          <a:p>
            <a:pPr eaLnBrk="1" hangingPunct="1">
              <a:lnSpc>
                <a:spcPct val="80000"/>
              </a:lnSpc>
              <a:buNone/>
            </a:pPr>
            <a:r>
              <a:rPr lang="en-GB" sz="1600" b="1" dirty="0" smtClean="0"/>
              <a:t>A. Morrison	</a:t>
            </a:r>
            <a:r>
              <a:rPr lang="en-GB" sz="1600" b="1" dirty="0" smtClean="0"/>
              <a:t>					</a:t>
            </a:r>
          </a:p>
          <a:p>
            <a:pPr eaLnBrk="1" hangingPunct="1">
              <a:lnSpc>
                <a:spcPct val="80000"/>
              </a:lnSpc>
              <a:buNone/>
            </a:pPr>
            <a:r>
              <a:rPr lang="en-GB" sz="1600" b="1" dirty="0" smtClean="0"/>
              <a:t>S. Haynes</a:t>
            </a:r>
            <a:endParaRPr lang="en-GB" sz="1600" b="1" dirty="0" smtClean="0"/>
          </a:p>
          <a:p>
            <a:pPr eaLnBrk="1" hangingPunct="1">
              <a:lnSpc>
                <a:spcPct val="80000"/>
              </a:lnSpc>
              <a:buNone/>
            </a:pPr>
            <a:r>
              <a:rPr lang="en-GB" sz="1600" b="1" dirty="0" smtClean="0"/>
              <a:t>S. Finch</a:t>
            </a:r>
            <a:r>
              <a:rPr lang="en-GB" sz="1600" b="1" dirty="0" smtClean="0"/>
              <a:t>		</a:t>
            </a:r>
          </a:p>
          <a:p>
            <a:pPr eaLnBrk="1" hangingPunct="1">
              <a:lnSpc>
                <a:spcPct val="80000"/>
              </a:lnSpc>
              <a:buNone/>
            </a:pPr>
            <a:r>
              <a:rPr lang="en-GB" sz="1600" b="1" dirty="0" smtClean="0"/>
              <a:t>N. Wright		Booked</a:t>
            </a:r>
            <a:endParaRPr lang="en-GB" sz="1600" b="1" dirty="0" smtClean="0"/>
          </a:p>
          <a:p>
            <a:pPr eaLnBrk="1" hangingPunct="1">
              <a:lnSpc>
                <a:spcPct val="80000"/>
              </a:lnSpc>
              <a:buNone/>
            </a:pPr>
            <a:r>
              <a:rPr lang="en-GB" sz="1600" b="1" dirty="0" smtClean="0"/>
              <a:t>J. Travers		S/Off</a:t>
            </a:r>
            <a:endParaRPr lang="en-GB" sz="1600" b="1" dirty="0" smtClean="0"/>
          </a:p>
          <a:p>
            <a:pPr eaLnBrk="1" hangingPunct="1">
              <a:lnSpc>
                <a:spcPct val="80000"/>
              </a:lnSpc>
              <a:buNone/>
            </a:pPr>
            <a:r>
              <a:rPr lang="en-GB" sz="1600" b="1" dirty="0" smtClean="0"/>
              <a:t>A. Gentry</a:t>
            </a:r>
            <a:endParaRPr lang="en-GB" sz="1600" b="1"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December 21</a:t>
            </a:r>
            <a:r>
              <a:rPr lang="en-GB" b="1" baseline="30000" dirty="0" smtClean="0"/>
              <a:t>st</a:t>
            </a:r>
            <a:r>
              <a:rPr lang="en-GB" b="1" dirty="0" smtClean="0"/>
              <a:t> </a:t>
            </a:r>
            <a:r>
              <a:rPr lang="en-GB" b="1" dirty="0" smtClean="0"/>
              <a:t>2013</a:t>
            </a:r>
            <a:br>
              <a:rPr lang="en-GB" b="1" dirty="0" smtClean="0"/>
            </a:br>
            <a:r>
              <a:rPr lang="en-GB" sz="2400" b="1" dirty="0" smtClean="0"/>
              <a:t>Oxon Senior League Div 1 - </a:t>
            </a:r>
            <a:r>
              <a:rPr lang="en-GB" sz="2400" b="1" dirty="0" smtClean="0"/>
              <a:t>Home</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  Middleton Cheney  5 v 1  Yarnton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D. Smith		</a:t>
            </a:r>
            <a:r>
              <a:rPr lang="en-GB" sz="1600" b="1" dirty="0" smtClean="0"/>
              <a:t>		</a:t>
            </a:r>
          </a:p>
          <a:p>
            <a:pPr eaLnBrk="1" hangingPunct="1">
              <a:lnSpc>
                <a:spcPct val="80000"/>
              </a:lnSpc>
              <a:buFontTx/>
              <a:buNone/>
            </a:pPr>
            <a:r>
              <a:rPr lang="en-GB" sz="1600" b="1" dirty="0" smtClean="0"/>
              <a:t>H</a:t>
            </a:r>
            <a:r>
              <a:rPr lang="en-GB" sz="1600" b="1" dirty="0" smtClean="0"/>
              <a:t>. Mitchell	</a:t>
            </a:r>
            <a:endParaRPr lang="en-GB" sz="1600" b="1" dirty="0" smtClean="0"/>
          </a:p>
          <a:p>
            <a:pPr eaLnBrk="1" hangingPunct="1">
              <a:lnSpc>
                <a:spcPct val="80000"/>
              </a:lnSpc>
              <a:buFontTx/>
              <a:buNone/>
            </a:pPr>
            <a:r>
              <a:rPr lang="en-GB" sz="1600" b="1" dirty="0" smtClean="0"/>
              <a:t>M. Tyler</a:t>
            </a:r>
            <a:r>
              <a:rPr lang="en-GB" sz="1600" b="1" dirty="0" smtClean="0"/>
              <a:t>				Goal </a:t>
            </a:r>
            <a:r>
              <a:rPr lang="en-GB" sz="1600" b="1" dirty="0" smtClean="0"/>
              <a:t>scorers	S. Finch        </a:t>
            </a:r>
          </a:p>
          <a:p>
            <a:pPr eaLnBrk="1" hangingPunct="1">
              <a:lnSpc>
                <a:spcPct val="80000"/>
              </a:lnSpc>
              <a:buFontTx/>
              <a:buNone/>
            </a:pPr>
            <a:r>
              <a:rPr lang="en-GB" sz="1600" b="1" dirty="0" smtClean="0"/>
              <a:t>S. Ciballi	</a:t>
            </a:r>
            <a:r>
              <a:rPr lang="en-GB" sz="1600" b="1" dirty="0" smtClean="0"/>
              <a:t>					</a:t>
            </a:r>
            <a:r>
              <a:rPr lang="en-GB" sz="1600" b="1" dirty="0" smtClean="0"/>
              <a:t>D. Smith 2</a:t>
            </a:r>
            <a:endParaRPr lang="en-GB" sz="1600" b="1" dirty="0" smtClean="0"/>
          </a:p>
          <a:p>
            <a:pPr eaLnBrk="1" hangingPunct="1">
              <a:lnSpc>
                <a:spcPct val="80000"/>
              </a:lnSpc>
              <a:buFontTx/>
              <a:buNone/>
            </a:pPr>
            <a:r>
              <a:rPr lang="en-GB" sz="1600" b="1" dirty="0" smtClean="0"/>
              <a:t>S. Twynham</a:t>
            </a:r>
            <a:r>
              <a:rPr lang="en-GB" sz="1600" b="1" dirty="0" smtClean="0"/>
              <a:t>					</a:t>
            </a:r>
            <a:r>
              <a:rPr lang="en-GB" sz="1600" b="1" dirty="0" smtClean="0"/>
              <a:t>S. Ciballi</a:t>
            </a:r>
            <a:endParaRPr lang="en-GB" sz="1600" b="1" dirty="0" smtClean="0"/>
          </a:p>
          <a:p>
            <a:pPr eaLnBrk="1" hangingPunct="1">
              <a:lnSpc>
                <a:spcPct val="80000"/>
              </a:lnSpc>
              <a:buNone/>
            </a:pPr>
            <a:r>
              <a:rPr lang="en-GB" sz="1600" b="1" dirty="0" smtClean="0"/>
              <a:t>A.Morris						A. Boyles</a:t>
            </a:r>
          </a:p>
          <a:p>
            <a:pPr eaLnBrk="1" hangingPunct="1">
              <a:lnSpc>
                <a:spcPct val="80000"/>
              </a:lnSpc>
              <a:buNone/>
            </a:pPr>
            <a:r>
              <a:rPr lang="en-GB" sz="1600" b="1" dirty="0" smtClean="0"/>
              <a:t>A. Boyles	</a:t>
            </a:r>
            <a:r>
              <a:rPr lang="en-GB" sz="1600" b="1" dirty="0" smtClean="0"/>
              <a:t>					</a:t>
            </a:r>
          </a:p>
          <a:p>
            <a:pPr eaLnBrk="1" hangingPunct="1">
              <a:lnSpc>
                <a:spcPct val="80000"/>
              </a:lnSpc>
              <a:buNone/>
            </a:pPr>
            <a:r>
              <a:rPr lang="en-GB" sz="1600" b="1" dirty="0" smtClean="0"/>
              <a:t>S. Haynes</a:t>
            </a:r>
            <a:r>
              <a:rPr lang="en-GB" sz="1600" b="1" dirty="0" smtClean="0"/>
              <a:t>		</a:t>
            </a:r>
          </a:p>
          <a:p>
            <a:pPr eaLnBrk="1" hangingPunct="1">
              <a:lnSpc>
                <a:spcPct val="80000"/>
              </a:lnSpc>
              <a:buNone/>
            </a:pPr>
            <a:r>
              <a:rPr lang="en-GB" sz="1600" b="1" dirty="0" smtClean="0"/>
              <a:t>T. Williams		</a:t>
            </a:r>
            <a:endParaRPr lang="en-GB" sz="1600" b="1" dirty="0" smtClean="0"/>
          </a:p>
          <a:p>
            <a:pPr eaLnBrk="1" hangingPunct="1">
              <a:lnSpc>
                <a:spcPct val="80000"/>
              </a:lnSpc>
              <a:buNone/>
            </a:pPr>
            <a:r>
              <a:rPr lang="en-GB" sz="1600" b="1" dirty="0" smtClean="0"/>
              <a:t>S. Finch	</a:t>
            </a:r>
            <a:endParaRPr lang="en-GB" sz="1600" b="1" dirty="0" smtClean="0"/>
          </a:p>
          <a:p>
            <a:pPr eaLnBrk="1" hangingPunct="1">
              <a:lnSpc>
                <a:spcPct val="80000"/>
              </a:lnSpc>
              <a:buNone/>
            </a:pPr>
            <a:r>
              <a:rPr lang="en-GB" sz="1600" b="1" dirty="0" smtClean="0"/>
              <a:t>E. Somerton</a:t>
            </a:r>
          </a:p>
          <a:p>
            <a:pPr eaLnBrk="1" hangingPunct="1">
              <a:lnSpc>
                <a:spcPct val="80000"/>
              </a:lnSpc>
              <a:buNone/>
            </a:pPr>
            <a:r>
              <a:rPr lang="en-GB" sz="1600" b="1" dirty="0" smtClean="0"/>
              <a:t>N. Wright</a:t>
            </a:r>
            <a:endParaRPr lang="en-GB" sz="1600" b="1"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January</a:t>
            </a:r>
            <a:r>
              <a:rPr lang="en-GB" b="1" dirty="0" smtClean="0"/>
              <a:t> 11</a:t>
            </a:r>
            <a:r>
              <a:rPr lang="en-GB" b="1" baseline="30000" dirty="0" smtClean="0"/>
              <a:t>th</a:t>
            </a:r>
            <a:r>
              <a:rPr lang="en-GB" b="1" dirty="0" smtClean="0"/>
              <a:t> 2014</a:t>
            </a:r>
            <a:r>
              <a:rPr lang="en-GB" b="1" dirty="0" smtClean="0"/>
              <a:t/>
            </a:r>
            <a:br>
              <a:rPr lang="en-GB" b="1" dirty="0" smtClean="0"/>
            </a:br>
            <a:r>
              <a:rPr lang="en-GB" sz="2400" b="1" dirty="0" smtClean="0"/>
              <a:t>Oxon Senior League Div 1 - </a:t>
            </a:r>
            <a:r>
              <a:rPr lang="en-GB" sz="2400" b="1" dirty="0" smtClean="0"/>
              <a:t>Home</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  Middleton Cheney  1 v 0  Charlton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D. Smith		</a:t>
            </a:r>
            <a:r>
              <a:rPr lang="en-GB" sz="1600" b="1" dirty="0" smtClean="0"/>
              <a:t>		</a:t>
            </a:r>
          </a:p>
          <a:p>
            <a:pPr eaLnBrk="1" hangingPunct="1">
              <a:lnSpc>
                <a:spcPct val="80000"/>
              </a:lnSpc>
              <a:buFontTx/>
              <a:buNone/>
            </a:pPr>
            <a:r>
              <a:rPr lang="en-GB" sz="1600" b="1" dirty="0" smtClean="0"/>
              <a:t>M. Tyler	</a:t>
            </a:r>
            <a:endParaRPr lang="en-GB" sz="1600" b="1" dirty="0" smtClean="0"/>
          </a:p>
          <a:p>
            <a:pPr eaLnBrk="1" hangingPunct="1">
              <a:lnSpc>
                <a:spcPct val="80000"/>
              </a:lnSpc>
              <a:buFontTx/>
              <a:buNone/>
            </a:pPr>
            <a:r>
              <a:rPr lang="en-GB" sz="1600" b="1" dirty="0" smtClean="0"/>
              <a:t>T. Mitchell</a:t>
            </a:r>
            <a:r>
              <a:rPr lang="en-GB" sz="1600" b="1" dirty="0" smtClean="0"/>
              <a:t>				Goal </a:t>
            </a:r>
            <a:r>
              <a:rPr lang="en-GB" sz="1600" b="1" dirty="0" smtClean="0"/>
              <a:t>scorers	J. Jollands	       </a:t>
            </a:r>
          </a:p>
          <a:p>
            <a:pPr eaLnBrk="1" hangingPunct="1">
              <a:lnSpc>
                <a:spcPct val="80000"/>
              </a:lnSpc>
              <a:buFontTx/>
              <a:buNone/>
            </a:pPr>
            <a:r>
              <a:rPr lang="en-GB" sz="1600" b="1" dirty="0" smtClean="0"/>
              <a:t>S. Ciballi	</a:t>
            </a:r>
            <a:r>
              <a:rPr lang="en-GB" sz="1600" b="1" dirty="0" smtClean="0"/>
              <a:t>				</a:t>
            </a:r>
          </a:p>
          <a:p>
            <a:pPr eaLnBrk="1" hangingPunct="1">
              <a:lnSpc>
                <a:spcPct val="80000"/>
              </a:lnSpc>
              <a:buFontTx/>
              <a:buNone/>
            </a:pPr>
            <a:r>
              <a:rPr lang="en-GB" sz="1600" b="1" dirty="0" smtClean="0"/>
              <a:t>S. Twynham</a:t>
            </a:r>
            <a:r>
              <a:rPr lang="en-GB" sz="1600" b="1" dirty="0" smtClean="0"/>
              <a:t>	</a:t>
            </a:r>
            <a:r>
              <a:rPr lang="en-GB" sz="1600" b="1" dirty="0" smtClean="0"/>
              <a:t>						</a:t>
            </a:r>
          </a:p>
          <a:p>
            <a:pPr eaLnBrk="1" hangingPunct="1">
              <a:lnSpc>
                <a:spcPct val="80000"/>
              </a:lnSpc>
              <a:buNone/>
            </a:pPr>
            <a:r>
              <a:rPr lang="en-GB" sz="1600" b="1" dirty="0" smtClean="0"/>
              <a:t>A. Boyles	</a:t>
            </a:r>
          </a:p>
          <a:p>
            <a:pPr eaLnBrk="1" hangingPunct="1">
              <a:lnSpc>
                <a:spcPct val="80000"/>
              </a:lnSpc>
              <a:buNone/>
            </a:pPr>
            <a:r>
              <a:rPr lang="en-GB" sz="1600" b="1" dirty="0" smtClean="0"/>
              <a:t>J. Jollands</a:t>
            </a:r>
            <a:r>
              <a:rPr lang="en-GB" sz="1600" b="1" dirty="0" smtClean="0"/>
              <a:t>					</a:t>
            </a:r>
          </a:p>
          <a:p>
            <a:pPr eaLnBrk="1" hangingPunct="1">
              <a:lnSpc>
                <a:spcPct val="80000"/>
              </a:lnSpc>
              <a:buNone/>
            </a:pPr>
            <a:r>
              <a:rPr lang="en-GB" sz="1600" b="1" dirty="0" smtClean="0"/>
              <a:t>R. Waldock</a:t>
            </a:r>
            <a:r>
              <a:rPr lang="en-GB" sz="1600" b="1" dirty="0" smtClean="0"/>
              <a:t>		</a:t>
            </a:r>
          </a:p>
          <a:p>
            <a:pPr eaLnBrk="1" hangingPunct="1">
              <a:lnSpc>
                <a:spcPct val="80000"/>
              </a:lnSpc>
              <a:buNone/>
            </a:pPr>
            <a:r>
              <a:rPr lang="en-GB" sz="1600" b="1" dirty="0" smtClean="0"/>
              <a:t>H. Spears		</a:t>
            </a:r>
            <a:endParaRPr lang="en-GB" sz="1600" b="1" dirty="0" smtClean="0"/>
          </a:p>
          <a:p>
            <a:pPr eaLnBrk="1" hangingPunct="1">
              <a:lnSpc>
                <a:spcPct val="80000"/>
              </a:lnSpc>
              <a:buNone/>
            </a:pPr>
            <a:r>
              <a:rPr lang="en-GB" sz="1600" b="1" dirty="0" smtClean="0"/>
              <a:t>S. Finch	</a:t>
            </a:r>
            <a:endParaRPr lang="en-GB" sz="1600" b="1" dirty="0" smtClean="0"/>
          </a:p>
          <a:p>
            <a:pPr eaLnBrk="1" hangingPunct="1">
              <a:lnSpc>
                <a:spcPct val="80000"/>
              </a:lnSpc>
              <a:buNone/>
            </a:pPr>
            <a:r>
              <a:rPr lang="en-GB" sz="1600" b="1" dirty="0" smtClean="0"/>
              <a:t>E. Somerton</a:t>
            </a:r>
          </a:p>
          <a:p>
            <a:pPr eaLnBrk="1" hangingPunct="1">
              <a:lnSpc>
                <a:spcPct val="80000"/>
              </a:lnSpc>
              <a:buNone/>
            </a:pPr>
            <a:r>
              <a:rPr lang="en-GB" sz="1600" b="1" dirty="0" smtClean="0"/>
              <a:t>C. Hyde</a:t>
            </a:r>
            <a:endParaRPr lang="en-GB" sz="1600" b="1"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1    </a:t>
            </a:r>
            <a:r>
              <a:rPr lang="en-GB" b="1" u="sng" dirty="0" smtClean="0"/>
              <a:t>Charlton</a:t>
            </a:r>
            <a:r>
              <a:rPr lang="en-GB" b="1" dirty="0" smtClean="0"/>
              <a:t>  0</a:t>
            </a:r>
            <a:br>
              <a:rPr lang="en-GB" b="1" dirty="0" smtClean="0"/>
            </a:br>
            <a:r>
              <a:rPr lang="en-GB" b="1" dirty="0" smtClean="0"/>
              <a:t/>
            </a:r>
            <a:br>
              <a:rPr lang="en-GB" b="1" dirty="0" smtClean="0"/>
            </a:br>
            <a:r>
              <a:rPr lang="en-GB" b="1" dirty="0" smtClean="0"/>
              <a:t>Saturday, 11 January 2014</a:t>
            </a:r>
            <a:r>
              <a:rPr lang="en-GB" dirty="0" smtClean="0"/>
              <a:t/>
            </a:r>
            <a:br>
              <a:rPr lang="en-GB" dirty="0" smtClean="0"/>
            </a:br>
            <a:r>
              <a:rPr lang="en-GB" dirty="0" smtClean="0"/>
              <a:t/>
            </a:r>
            <a:br>
              <a:rPr lang="en-GB" dirty="0" smtClean="0"/>
            </a:br>
            <a:r>
              <a:rPr lang="en-GB" dirty="0" smtClean="0"/>
              <a:t/>
            </a:r>
            <a:br>
              <a:rPr lang="en-GB" dirty="0" smtClean="0"/>
            </a:br>
            <a:r>
              <a:rPr lang="en-GB" dirty="0" smtClean="0"/>
              <a:t>MC: Josh Hart </a:t>
            </a:r>
            <a:endParaRPr lang="en-GB" dirty="0" smtClean="0"/>
          </a:p>
          <a:p>
            <a:endParaRPr lang="en-GB" dirty="0" smtClean="0"/>
          </a:p>
          <a:p>
            <a:r>
              <a:rPr lang="en-GB" dirty="0" smtClean="0"/>
              <a:t>Cheney </a:t>
            </a:r>
            <a:r>
              <a:rPr lang="en-GB" dirty="0" smtClean="0"/>
              <a:t>came out on top of this hard fought battle with Josh Hart netting the only goal early in the second half to clinch the three points. Both teams played some good football in the first half, keeping possession in the middle of the park but cancelling each other out when it came to clear goal scoring chances. Hart broke the deadlock ten minutes in to the second half to give the home side the lead but it looked as if the visitors would pull level shortly after when Tom Mitchell handled the ball in the area but the resulting spot kick was poorly taken and home keeper Matt Jones made an easy save. Middleton were reduced to ten men when Mitchell was given a second yellow card with ten minutes to go but the home side re-organized themselves and held on for the win. </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January</a:t>
            </a:r>
            <a:r>
              <a:rPr lang="en-GB" b="1" dirty="0" smtClean="0"/>
              <a:t> 25</a:t>
            </a:r>
            <a:r>
              <a:rPr lang="en-GB" b="1" baseline="30000" dirty="0" smtClean="0"/>
              <a:t>th</a:t>
            </a:r>
            <a:r>
              <a:rPr lang="en-GB" b="1" dirty="0" smtClean="0"/>
              <a:t> 2014</a:t>
            </a:r>
            <a:r>
              <a:rPr lang="en-GB" b="1" dirty="0" smtClean="0"/>
              <a:t/>
            </a:r>
            <a:br>
              <a:rPr lang="en-GB" b="1" dirty="0" smtClean="0"/>
            </a:br>
            <a:r>
              <a:rPr lang="en-GB" sz="2400" b="1" dirty="0" smtClean="0"/>
              <a:t>Oxon Senior League Div 1 - </a:t>
            </a:r>
            <a:r>
              <a:rPr lang="en-GB" sz="2400" b="1" dirty="0" smtClean="0"/>
              <a:t>Home</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  Middleton Cheney  2 v 2  Eynsham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H. Mitchell</a:t>
            </a:r>
            <a:r>
              <a:rPr lang="en-GB" sz="1600" b="1" dirty="0" smtClean="0"/>
              <a:t>		</a:t>
            </a:r>
            <a:r>
              <a:rPr lang="en-GB" sz="1600" b="1" dirty="0" smtClean="0"/>
              <a:t>		</a:t>
            </a:r>
          </a:p>
          <a:p>
            <a:pPr eaLnBrk="1" hangingPunct="1">
              <a:lnSpc>
                <a:spcPct val="80000"/>
              </a:lnSpc>
              <a:buFontTx/>
              <a:buNone/>
            </a:pPr>
            <a:r>
              <a:rPr lang="en-GB" sz="1600" b="1" dirty="0" smtClean="0"/>
              <a:t>M. Tyler	</a:t>
            </a:r>
            <a:endParaRPr lang="en-GB" sz="1600" b="1" dirty="0" smtClean="0"/>
          </a:p>
          <a:p>
            <a:pPr eaLnBrk="1" hangingPunct="1">
              <a:lnSpc>
                <a:spcPct val="80000"/>
              </a:lnSpc>
              <a:buFontTx/>
              <a:buNone/>
            </a:pPr>
            <a:r>
              <a:rPr lang="en-GB" sz="1600" b="1" dirty="0" smtClean="0"/>
              <a:t>T. Mitchell</a:t>
            </a:r>
            <a:r>
              <a:rPr lang="en-GB" sz="1600" b="1" dirty="0" smtClean="0"/>
              <a:t>				Goal </a:t>
            </a:r>
            <a:r>
              <a:rPr lang="en-GB" sz="1600" b="1" dirty="0" smtClean="0"/>
              <a:t>scorers	J. Jollands	       </a:t>
            </a:r>
          </a:p>
          <a:p>
            <a:pPr eaLnBrk="1" hangingPunct="1">
              <a:lnSpc>
                <a:spcPct val="80000"/>
              </a:lnSpc>
              <a:buFontTx/>
              <a:buNone/>
            </a:pPr>
            <a:r>
              <a:rPr lang="en-GB" sz="1600" b="1" dirty="0" smtClean="0"/>
              <a:t>S. Ciballi	</a:t>
            </a:r>
            <a:r>
              <a:rPr lang="en-GB" sz="1600" b="1" dirty="0" smtClean="0"/>
              <a:t>				</a:t>
            </a:r>
            <a:r>
              <a:rPr lang="en-GB" sz="1600" b="1" dirty="0" smtClean="0"/>
              <a:t>	S. Twynham</a:t>
            </a:r>
            <a:endParaRPr lang="en-GB" sz="1600" b="1" dirty="0" smtClean="0"/>
          </a:p>
          <a:p>
            <a:pPr eaLnBrk="1" hangingPunct="1">
              <a:lnSpc>
                <a:spcPct val="80000"/>
              </a:lnSpc>
              <a:buFontTx/>
              <a:buNone/>
            </a:pPr>
            <a:r>
              <a:rPr lang="en-GB" sz="1600" b="1" dirty="0" smtClean="0"/>
              <a:t>S. Twynham</a:t>
            </a:r>
            <a:r>
              <a:rPr lang="en-GB" sz="1600" b="1" dirty="0" smtClean="0"/>
              <a:t>	</a:t>
            </a:r>
            <a:r>
              <a:rPr lang="en-GB" sz="1600" b="1" dirty="0" smtClean="0"/>
              <a:t>						</a:t>
            </a:r>
          </a:p>
          <a:p>
            <a:pPr eaLnBrk="1" hangingPunct="1">
              <a:lnSpc>
                <a:spcPct val="80000"/>
              </a:lnSpc>
              <a:buNone/>
            </a:pPr>
            <a:r>
              <a:rPr lang="en-GB" sz="1600" b="1" dirty="0" smtClean="0"/>
              <a:t>A. Boyles	</a:t>
            </a:r>
          </a:p>
          <a:p>
            <a:pPr eaLnBrk="1" hangingPunct="1">
              <a:lnSpc>
                <a:spcPct val="80000"/>
              </a:lnSpc>
              <a:buNone/>
            </a:pPr>
            <a:r>
              <a:rPr lang="en-GB" sz="1600" b="1" dirty="0" smtClean="0"/>
              <a:t>S. Haynes</a:t>
            </a:r>
            <a:r>
              <a:rPr lang="en-GB" sz="1600" b="1" dirty="0" smtClean="0"/>
              <a:t>	</a:t>
            </a:r>
            <a:r>
              <a:rPr lang="en-GB" sz="1600" b="1" dirty="0" smtClean="0"/>
              <a:t>	Booked</a:t>
            </a:r>
            <a:r>
              <a:rPr lang="en-GB" sz="1600" b="1" dirty="0" smtClean="0"/>
              <a:t>				</a:t>
            </a:r>
          </a:p>
          <a:p>
            <a:pPr eaLnBrk="1" hangingPunct="1">
              <a:lnSpc>
                <a:spcPct val="80000"/>
              </a:lnSpc>
              <a:buNone/>
            </a:pPr>
            <a:r>
              <a:rPr lang="en-GB" sz="1600" b="1" dirty="0" smtClean="0"/>
              <a:t>J. Jollands</a:t>
            </a:r>
            <a:r>
              <a:rPr lang="en-GB" sz="1600" b="1" dirty="0" smtClean="0"/>
              <a:t>		</a:t>
            </a:r>
          </a:p>
          <a:p>
            <a:pPr eaLnBrk="1" hangingPunct="1">
              <a:lnSpc>
                <a:spcPct val="80000"/>
              </a:lnSpc>
              <a:buNone/>
            </a:pPr>
            <a:r>
              <a:rPr lang="en-GB" sz="1600" b="1" dirty="0" smtClean="0"/>
              <a:t>R. Waldock		</a:t>
            </a:r>
            <a:endParaRPr lang="en-GB" sz="1600" b="1" dirty="0" smtClean="0"/>
          </a:p>
          <a:p>
            <a:pPr eaLnBrk="1" hangingPunct="1">
              <a:lnSpc>
                <a:spcPct val="80000"/>
              </a:lnSpc>
              <a:buNone/>
            </a:pPr>
            <a:r>
              <a:rPr lang="en-GB" sz="1600" b="1" dirty="0" smtClean="0"/>
              <a:t>H. Spears	</a:t>
            </a:r>
            <a:endParaRPr lang="en-GB" sz="1600" b="1" dirty="0" smtClean="0"/>
          </a:p>
          <a:p>
            <a:pPr eaLnBrk="1" hangingPunct="1">
              <a:lnSpc>
                <a:spcPct val="80000"/>
              </a:lnSpc>
              <a:buNone/>
            </a:pPr>
            <a:r>
              <a:rPr lang="en-GB" sz="1600" b="1" dirty="0" smtClean="0"/>
              <a:t>N. Wright</a:t>
            </a:r>
          </a:p>
          <a:p>
            <a:pPr eaLnBrk="1" hangingPunct="1">
              <a:lnSpc>
                <a:spcPct val="80000"/>
              </a:lnSpc>
              <a:buNone/>
            </a:pPr>
            <a:r>
              <a:rPr lang="en-GB" sz="1600" b="1" dirty="0" smtClean="0"/>
              <a:t>C. Hyde</a:t>
            </a:r>
            <a:endParaRPr lang="en-GB" sz="16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7</a:t>
            </a:r>
            <a:r>
              <a:rPr lang="en-GB" b="1" baseline="30000" dirty="0" smtClean="0"/>
              <a:t>th</a:t>
            </a:r>
            <a:r>
              <a:rPr lang="en-GB" b="1" dirty="0" smtClean="0"/>
              <a:t> 2013</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Middleton Cheney  5 v 1  Northway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D. Smith</a:t>
            </a:r>
          </a:p>
          <a:p>
            <a:pPr eaLnBrk="1" hangingPunct="1">
              <a:lnSpc>
                <a:spcPct val="80000"/>
              </a:lnSpc>
              <a:buFontTx/>
              <a:buNone/>
            </a:pPr>
            <a:r>
              <a:rPr lang="en-GB" sz="1600" b="1" dirty="0" smtClean="0"/>
              <a:t>T. Mitchell</a:t>
            </a:r>
          </a:p>
          <a:p>
            <a:pPr eaLnBrk="1" hangingPunct="1">
              <a:lnSpc>
                <a:spcPct val="80000"/>
              </a:lnSpc>
              <a:buFontTx/>
              <a:buNone/>
            </a:pPr>
            <a:r>
              <a:rPr lang="en-GB" sz="1600" b="1" dirty="0" smtClean="0"/>
              <a:t>L. Edwards		Booked</a:t>
            </a:r>
          </a:p>
          <a:p>
            <a:pPr eaLnBrk="1" hangingPunct="1">
              <a:lnSpc>
                <a:spcPct val="80000"/>
              </a:lnSpc>
              <a:buFontTx/>
              <a:buNone/>
            </a:pPr>
            <a:r>
              <a:rPr lang="en-GB" sz="1600" b="1" dirty="0" smtClean="0"/>
              <a:t>P. Carter				Goal scorers	L. Edwards	             </a:t>
            </a:r>
          </a:p>
          <a:p>
            <a:pPr eaLnBrk="1" hangingPunct="1">
              <a:lnSpc>
                <a:spcPct val="80000"/>
              </a:lnSpc>
              <a:buFontTx/>
              <a:buNone/>
            </a:pPr>
            <a:r>
              <a:rPr lang="en-GB" sz="1600" b="1" dirty="0" smtClean="0"/>
              <a:t>S. Matthews					C. Heritage</a:t>
            </a:r>
          </a:p>
          <a:p>
            <a:pPr eaLnBrk="1" hangingPunct="1">
              <a:lnSpc>
                <a:spcPct val="80000"/>
              </a:lnSpc>
              <a:buFontTx/>
              <a:buNone/>
            </a:pPr>
            <a:r>
              <a:rPr lang="en-GB" sz="1600" b="1" dirty="0" smtClean="0"/>
              <a:t>A. Boyles						</a:t>
            </a:r>
          </a:p>
          <a:p>
            <a:pPr eaLnBrk="1" hangingPunct="1">
              <a:lnSpc>
                <a:spcPct val="80000"/>
              </a:lnSpc>
              <a:buNone/>
            </a:pPr>
            <a:r>
              <a:rPr lang="en-GB" sz="1600" b="1" dirty="0" smtClean="0"/>
              <a:t>S. Haynes		Booked						</a:t>
            </a:r>
          </a:p>
          <a:p>
            <a:pPr eaLnBrk="1" hangingPunct="1">
              <a:lnSpc>
                <a:spcPct val="80000"/>
              </a:lnSpc>
              <a:buNone/>
            </a:pPr>
            <a:r>
              <a:rPr lang="en-GB" sz="1600" b="1" dirty="0" smtClean="0"/>
              <a:t>S. O’Brian</a:t>
            </a:r>
          </a:p>
          <a:p>
            <a:pPr eaLnBrk="1" hangingPunct="1">
              <a:lnSpc>
                <a:spcPct val="80000"/>
              </a:lnSpc>
              <a:buNone/>
            </a:pPr>
            <a:r>
              <a:rPr lang="en-GB" sz="1600" b="1" dirty="0" smtClean="0"/>
              <a:t>C. Heritage</a:t>
            </a:r>
          </a:p>
          <a:p>
            <a:pPr eaLnBrk="1" hangingPunct="1">
              <a:lnSpc>
                <a:spcPct val="80000"/>
              </a:lnSpc>
              <a:buNone/>
            </a:pPr>
            <a:r>
              <a:rPr lang="en-GB" sz="1600" b="1" dirty="0" smtClean="0"/>
              <a:t>M . Jones</a:t>
            </a:r>
          </a:p>
          <a:p>
            <a:pPr eaLnBrk="1" hangingPunct="1">
              <a:lnSpc>
                <a:spcPct val="80000"/>
              </a:lnSpc>
              <a:buNone/>
            </a:pPr>
            <a:r>
              <a:rPr lang="en-GB" sz="1600" b="1" dirty="0" smtClean="0"/>
              <a:t>E. Frape</a:t>
            </a:r>
          </a:p>
          <a:p>
            <a:pPr eaLnBrk="1" hangingPunct="1">
              <a:lnSpc>
                <a:spcPct val="80000"/>
              </a:lnSpc>
              <a:buNone/>
            </a:pPr>
            <a:r>
              <a:rPr lang="en-GB" sz="1600" b="1" dirty="0" smtClean="0"/>
              <a:t>M. Clough</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63308"/>
          </a:xfrm>
          <a:prstGeom prst="rect">
            <a:avLst/>
          </a:prstGeom>
        </p:spPr>
        <p:txBody>
          <a:bodyPr wrap="square">
            <a:spAutoFit/>
          </a:bodyPr>
          <a:lstStyle/>
          <a:p>
            <a:r>
              <a:rPr lang="en-GB" b="1" dirty="0" smtClean="0"/>
              <a:t>Division </a:t>
            </a:r>
            <a:r>
              <a:rPr lang="en-GB" b="1" dirty="0" smtClean="0"/>
              <a:t>1</a:t>
            </a:r>
          </a:p>
          <a:p>
            <a:r>
              <a:rPr lang="en-GB" b="1" u="sng" dirty="0" smtClean="0"/>
              <a:t>Middleton </a:t>
            </a:r>
            <a:r>
              <a:rPr lang="en-GB" b="1" u="sng" dirty="0" smtClean="0"/>
              <a:t>Cheney</a:t>
            </a:r>
            <a:r>
              <a:rPr lang="en-GB" b="1" dirty="0" smtClean="0"/>
              <a:t>  2    </a:t>
            </a:r>
            <a:r>
              <a:rPr lang="en-GB" b="1" u="sng" dirty="0" smtClean="0"/>
              <a:t>Eynsham</a:t>
            </a:r>
            <a:r>
              <a:rPr lang="en-GB" b="1" dirty="0" smtClean="0"/>
              <a:t>  2</a:t>
            </a:r>
            <a:br>
              <a:rPr lang="en-GB" b="1" dirty="0" smtClean="0"/>
            </a:br>
            <a:r>
              <a:rPr lang="en-GB" b="1" dirty="0" smtClean="0"/>
              <a:t>Saturday</a:t>
            </a:r>
            <a:r>
              <a:rPr lang="en-GB" b="1" dirty="0" smtClean="0"/>
              <a:t>, 25 January 2014</a:t>
            </a:r>
            <a:endParaRPr lang="en-GB" dirty="0" smtClean="0"/>
          </a:p>
          <a:p>
            <a:r>
              <a:rPr lang="en-GB" dirty="0" smtClean="0"/>
              <a:t>MC:  Jamie Jollands, Steve Twynham</a:t>
            </a:r>
          </a:p>
          <a:p>
            <a:r>
              <a:rPr lang="en-GB" dirty="0" smtClean="0"/>
              <a:t>Eynsham: Tom McCluden,  Liam Boterby</a:t>
            </a:r>
          </a:p>
          <a:p>
            <a:r>
              <a:rPr lang="en-GB" dirty="0" smtClean="0"/>
              <a:t>Honours finished even in this hard fought game which finished with two goals in the last 5 minutes after the players had been taken off the field following a torrential hailstorm.</a:t>
            </a:r>
          </a:p>
          <a:p>
            <a:r>
              <a:rPr lang="en-GB" dirty="0" smtClean="0"/>
              <a:t>Eynsham started the game stronger as Cheney struggled to settlle, but the visitors didn’t really create any clear cut chances. They took the lead on the half hour after a calamitous goalkeeping error when Henry Spears miskicked a backpass and allowed the Eynsham player to nick the ball off him and score in to an empty net. Eynsham held on to the lead until half time but the home side came out looking stronger in the second half and grabbed a deserved equalizer through Steve Twynham early on to set up an interesting second half.</a:t>
            </a:r>
          </a:p>
          <a:p>
            <a:r>
              <a:rPr lang="en-GB" dirty="0" smtClean="0"/>
              <a:t>However as the weather deteriorated throughout the half both teams were unable to play good football, although Cheney did have what looked like a perfectly good goal disallowed for a push on the keeper midway through the half. With 15 minutes to go a torrential downpour sent the spectators running for the cover of the changing rooms. The players stuck it out until the rain turned to hail and the referee took the players off for 5 minutes, but all agreed that the match should be finished and they went back out to conclude the game.  Within the 5 minutes that remained both teams managed to score on the ridiculously wet pitch. Eynsham netted from a free kick that slid inside Spears’s post with him at full stretch and then virtually from the kick off, Jamie Jollands was put through on his own and slotted a left foot shot low in to the net at the other end to bring the score back to 2-2.</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February 22</a:t>
            </a:r>
            <a:r>
              <a:rPr lang="en-GB" b="1" baseline="30000" dirty="0" smtClean="0"/>
              <a:t>nd</a:t>
            </a:r>
            <a:r>
              <a:rPr lang="en-GB" b="1" dirty="0" smtClean="0"/>
              <a:t> 2014</a:t>
            </a:r>
            <a:r>
              <a:rPr lang="en-GB" b="1" dirty="0" smtClean="0"/>
              <a:t/>
            </a:r>
            <a:br>
              <a:rPr lang="en-GB" b="1" dirty="0" smtClean="0"/>
            </a:br>
            <a:r>
              <a:rPr lang="en-GB" sz="2400" b="1" dirty="0" smtClean="0"/>
              <a:t>Oxon Senior League Div 1 - </a:t>
            </a:r>
            <a:r>
              <a:rPr lang="en-GB" sz="2400" b="1" dirty="0" smtClean="0"/>
              <a:t>Away</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  Charlton  0 v 2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D. Smith		</a:t>
            </a:r>
            <a:r>
              <a:rPr lang="en-GB" sz="1600" b="1" dirty="0" smtClean="0"/>
              <a:t>		</a:t>
            </a:r>
            <a:endParaRPr lang="en-GB" sz="1600" b="1" dirty="0" smtClean="0"/>
          </a:p>
          <a:p>
            <a:pPr eaLnBrk="1" hangingPunct="1">
              <a:lnSpc>
                <a:spcPct val="80000"/>
              </a:lnSpc>
              <a:buFontTx/>
              <a:buNone/>
            </a:pPr>
            <a:r>
              <a:rPr lang="en-GB" sz="1600" b="1" dirty="0" smtClean="0"/>
              <a:t>H. Mitchell	</a:t>
            </a:r>
            <a:endParaRPr lang="en-GB" sz="1600" b="1" dirty="0" smtClean="0"/>
          </a:p>
          <a:p>
            <a:pPr eaLnBrk="1" hangingPunct="1">
              <a:lnSpc>
                <a:spcPct val="80000"/>
              </a:lnSpc>
              <a:buFontTx/>
              <a:buNone/>
            </a:pPr>
            <a:r>
              <a:rPr lang="en-GB" sz="1600" b="1" dirty="0" smtClean="0"/>
              <a:t>M. Tyler	</a:t>
            </a:r>
            <a:r>
              <a:rPr lang="en-GB" sz="1600" b="1" dirty="0" smtClean="0"/>
              <a:t>			Goal </a:t>
            </a:r>
            <a:r>
              <a:rPr lang="en-GB" sz="1600" b="1" dirty="0" smtClean="0"/>
              <a:t>scorers	J. Jollands	       </a:t>
            </a:r>
          </a:p>
          <a:p>
            <a:pPr eaLnBrk="1" hangingPunct="1">
              <a:lnSpc>
                <a:spcPct val="80000"/>
              </a:lnSpc>
              <a:buFontTx/>
              <a:buNone/>
            </a:pPr>
            <a:r>
              <a:rPr lang="en-GB" sz="1600" b="1" dirty="0" smtClean="0"/>
              <a:t>S. Ciballi	</a:t>
            </a:r>
            <a:r>
              <a:rPr lang="en-GB" sz="1600" b="1" dirty="0" smtClean="0"/>
              <a:t>				</a:t>
            </a:r>
            <a:r>
              <a:rPr lang="en-GB" sz="1600" b="1" dirty="0" smtClean="0"/>
              <a:t>	S. Twynham</a:t>
            </a:r>
            <a:endParaRPr lang="en-GB" sz="1600" b="1" dirty="0" smtClean="0"/>
          </a:p>
          <a:p>
            <a:pPr eaLnBrk="1" hangingPunct="1">
              <a:lnSpc>
                <a:spcPct val="80000"/>
              </a:lnSpc>
              <a:buFontTx/>
              <a:buNone/>
            </a:pPr>
            <a:r>
              <a:rPr lang="en-GB" sz="1600" b="1" dirty="0" smtClean="0"/>
              <a:t>S. Twynham</a:t>
            </a:r>
            <a:r>
              <a:rPr lang="en-GB" sz="1600" b="1" dirty="0" smtClean="0"/>
              <a:t>	</a:t>
            </a:r>
            <a:r>
              <a:rPr lang="en-GB" sz="1600" b="1" dirty="0" smtClean="0"/>
              <a:t>						</a:t>
            </a:r>
          </a:p>
          <a:p>
            <a:pPr eaLnBrk="1" hangingPunct="1">
              <a:lnSpc>
                <a:spcPct val="80000"/>
              </a:lnSpc>
              <a:buNone/>
            </a:pPr>
            <a:r>
              <a:rPr lang="en-GB" sz="1600" b="1" dirty="0" smtClean="0"/>
              <a:t>A. Morrison	</a:t>
            </a:r>
          </a:p>
          <a:p>
            <a:pPr eaLnBrk="1" hangingPunct="1">
              <a:lnSpc>
                <a:spcPct val="80000"/>
              </a:lnSpc>
              <a:buNone/>
            </a:pPr>
            <a:r>
              <a:rPr lang="en-GB" sz="1600" b="1" dirty="0" smtClean="0"/>
              <a:t>A. Boyles</a:t>
            </a:r>
            <a:r>
              <a:rPr lang="en-GB" sz="1600" b="1" dirty="0" smtClean="0"/>
              <a:t>				</a:t>
            </a:r>
          </a:p>
          <a:p>
            <a:pPr eaLnBrk="1" hangingPunct="1">
              <a:lnSpc>
                <a:spcPct val="80000"/>
              </a:lnSpc>
              <a:buNone/>
            </a:pPr>
            <a:r>
              <a:rPr lang="en-GB" sz="1600" b="1" dirty="0" smtClean="0"/>
              <a:t>J. Jollands</a:t>
            </a:r>
            <a:r>
              <a:rPr lang="en-GB" sz="1600" b="1" dirty="0" smtClean="0"/>
              <a:t>		</a:t>
            </a:r>
          </a:p>
          <a:p>
            <a:pPr eaLnBrk="1" hangingPunct="1">
              <a:lnSpc>
                <a:spcPct val="80000"/>
              </a:lnSpc>
              <a:buNone/>
            </a:pPr>
            <a:r>
              <a:rPr lang="en-GB" sz="1600" b="1" dirty="0" smtClean="0"/>
              <a:t>R. Waldock		</a:t>
            </a:r>
            <a:endParaRPr lang="en-GB" sz="1600" b="1" dirty="0" smtClean="0"/>
          </a:p>
          <a:p>
            <a:pPr eaLnBrk="1" hangingPunct="1">
              <a:lnSpc>
                <a:spcPct val="80000"/>
              </a:lnSpc>
              <a:buNone/>
            </a:pPr>
            <a:r>
              <a:rPr lang="en-GB" sz="1600" b="1" dirty="0" smtClean="0"/>
              <a:t>H. Spears	</a:t>
            </a:r>
            <a:endParaRPr lang="en-GB" sz="1600" b="1" dirty="0" smtClean="0"/>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909310"/>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Charlton</a:t>
            </a:r>
            <a:r>
              <a:rPr lang="en-GB" b="1" dirty="0" smtClean="0"/>
              <a:t>  0    </a:t>
            </a:r>
            <a:r>
              <a:rPr lang="en-GB" b="1" u="sng" dirty="0" smtClean="0"/>
              <a:t>Middleton Cheney</a:t>
            </a:r>
            <a:r>
              <a:rPr lang="en-GB" b="1" dirty="0" smtClean="0"/>
              <a:t>  2</a:t>
            </a:r>
            <a:br>
              <a:rPr lang="en-GB" b="1" dirty="0" smtClean="0"/>
            </a:br>
            <a:r>
              <a:rPr lang="en-GB" b="1" dirty="0" smtClean="0"/>
              <a:t/>
            </a:r>
            <a:br>
              <a:rPr lang="en-GB" b="1" dirty="0" smtClean="0"/>
            </a:br>
            <a:r>
              <a:rPr lang="en-GB" b="1" dirty="0" smtClean="0"/>
              <a:t>Saturday, 22 February 2014</a:t>
            </a:r>
            <a:endParaRPr lang="en-GB" dirty="0" smtClean="0"/>
          </a:p>
          <a:p>
            <a:r>
              <a:rPr lang="en-GB" dirty="0" smtClean="0"/>
              <a:t>Charlton: Craig Barrett</a:t>
            </a:r>
          </a:p>
          <a:p>
            <a:r>
              <a:rPr lang="en-GB" dirty="0" smtClean="0"/>
              <a:t>MC: Steve Twynham (2)</a:t>
            </a:r>
          </a:p>
          <a:p>
            <a:r>
              <a:rPr lang="en-GB" dirty="0" smtClean="0"/>
              <a:t>A fiery game at Charlton was won in the first half by Cheney, an early two goal lead laying the foundations for victory. The first goal was a looping header from a whipped free kick that nestled neatly in the top corner. The same player, Steve Twynham added a second with a cool finish from 15 yards out after some good work out wide from the Cheney winger. Controversy was the order of the day as Charlton Utd defenders stopped after the ball was seemingly a yard out of play however; Cheney continued and scored adding to the growing frustration.</a:t>
            </a:r>
          </a:p>
          <a:p>
            <a:r>
              <a:rPr lang="en-GB" dirty="0" smtClean="0"/>
              <a:t>Half time came before tempers flared. 0-2 Cheney. </a:t>
            </a:r>
          </a:p>
          <a:p>
            <a:r>
              <a:rPr lang="en-GB" dirty="0" smtClean="0"/>
              <a:t>The second half was a low burner and only really kicked into life when Charlton pulled a goal back through a Craig Barrett header with 15 minutes left. As the tension built both sides began to become more reckless then strong in their challenges and the referee had several decisions to make. Cheney held on comfortably and should of added to their lead, although there was a strong claim for a handball waved away for Charlton in the dying moments. To say the game was competitive is fairly modest however, the game was well refereed and both teams gave everything on the pitch.</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a:t>
            </a:r>
            <a:r>
              <a:rPr lang="en-GB" b="1" dirty="0" smtClean="0"/>
              <a:t> 1</a:t>
            </a:r>
            <a:r>
              <a:rPr lang="en-GB" b="1" baseline="30000" dirty="0" smtClean="0"/>
              <a:t>st</a:t>
            </a:r>
            <a:r>
              <a:rPr lang="en-GB" b="1" dirty="0" smtClean="0"/>
              <a:t> 2014</a:t>
            </a:r>
            <a:r>
              <a:rPr lang="en-GB" b="1" dirty="0" smtClean="0"/>
              <a:t/>
            </a:r>
            <a:br>
              <a:rPr lang="en-GB" b="1" dirty="0" smtClean="0"/>
            </a:br>
            <a:r>
              <a:rPr lang="en-GB" sz="2400" b="1" dirty="0" smtClean="0"/>
              <a:t>Oxon Senior League Div 1 - </a:t>
            </a:r>
            <a:r>
              <a:rPr lang="en-GB" sz="2400" b="1" dirty="0" smtClean="0"/>
              <a:t>Away</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  Watlington  1 v 1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D. Smith		</a:t>
            </a:r>
            <a:r>
              <a:rPr lang="en-GB" sz="1600" b="1" dirty="0" smtClean="0"/>
              <a:t>		</a:t>
            </a:r>
            <a:endParaRPr lang="en-GB" sz="1600" b="1" dirty="0" smtClean="0"/>
          </a:p>
          <a:p>
            <a:pPr eaLnBrk="1" hangingPunct="1">
              <a:lnSpc>
                <a:spcPct val="80000"/>
              </a:lnSpc>
              <a:buFontTx/>
              <a:buNone/>
            </a:pPr>
            <a:r>
              <a:rPr lang="en-GB" sz="1600" b="1" dirty="0" smtClean="0"/>
              <a:t>H. Mitchell	</a:t>
            </a:r>
            <a:endParaRPr lang="en-GB" sz="1600" b="1" dirty="0" smtClean="0"/>
          </a:p>
          <a:p>
            <a:pPr eaLnBrk="1" hangingPunct="1">
              <a:lnSpc>
                <a:spcPct val="80000"/>
              </a:lnSpc>
              <a:buFontTx/>
              <a:buNone/>
            </a:pPr>
            <a:r>
              <a:rPr lang="en-GB" sz="1600" b="1" dirty="0" smtClean="0"/>
              <a:t>M. Tyler	</a:t>
            </a:r>
            <a:r>
              <a:rPr lang="en-GB" sz="1600" b="1" dirty="0" smtClean="0"/>
              <a:t>			Goal </a:t>
            </a:r>
            <a:r>
              <a:rPr lang="en-GB" sz="1600" b="1" dirty="0" smtClean="0"/>
              <a:t>scorers	R. Markham	       </a:t>
            </a:r>
          </a:p>
          <a:p>
            <a:pPr eaLnBrk="1" hangingPunct="1">
              <a:lnSpc>
                <a:spcPct val="80000"/>
              </a:lnSpc>
              <a:buFontTx/>
              <a:buNone/>
            </a:pPr>
            <a:r>
              <a:rPr lang="en-GB" sz="1600" b="1" dirty="0" smtClean="0"/>
              <a:t>S. Ciballi	</a:t>
            </a:r>
            <a:r>
              <a:rPr lang="en-GB" sz="1600" b="1" dirty="0" smtClean="0"/>
              <a:t>				</a:t>
            </a:r>
            <a:r>
              <a:rPr lang="en-GB" sz="1600" b="1" dirty="0" smtClean="0"/>
              <a:t>	</a:t>
            </a:r>
            <a:endParaRPr lang="en-GB" sz="1600" b="1" dirty="0" smtClean="0"/>
          </a:p>
          <a:p>
            <a:pPr eaLnBrk="1" hangingPunct="1">
              <a:lnSpc>
                <a:spcPct val="80000"/>
              </a:lnSpc>
              <a:buFontTx/>
              <a:buNone/>
            </a:pPr>
            <a:r>
              <a:rPr lang="en-GB" sz="1600" b="1" dirty="0" smtClean="0"/>
              <a:t>S. Twynham</a:t>
            </a:r>
            <a:r>
              <a:rPr lang="en-GB" sz="1600" b="1" dirty="0" smtClean="0"/>
              <a:t>	</a:t>
            </a:r>
            <a:r>
              <a:rPr lang="en-GB" sz="1600" b="1" dirty="0" smtClean="0"/>
              <a:t>						</a:t>
            </a:r>
          </a:p>
          <a:p>
            <a:pPr eaLnBrk="1" hangingPunct="1">
              <a:lnSpc>
                <a:spcPct val="80000"/>
              </a:lnSpc>
              <a:buNone/>
            </a:pPr>
            <a:r>
              <a:rPr lang="en-GB" sz="1600" b="1" dirty="0" smtClean="0"/>
              <a:t>A. Morrison	</a:t>
            </a:r>
          </a:p>
          <a:p>
            <a:pPr eaLnBrk="1" hangingPunct="1">
              <a:lnSpc>
                <a:spcPct val="80000"/>
              </a:lnSpc>
              <a:buNone/>
            </a:pPr>
            <a:r>
              <a:rPr lang="en-GB" sz="1600" b="1" dirty="0" smtClean="0"/>
              <a:t>A. Boyles</a:t>
            </a:r>
            <a:r>
              <a:rPr lang="en-GB" sz="1600" b="1" dirty="0" smtClean="0"/>
              <a:t>				</a:t>
            </a:r>
          </a:p>
          <a:p>
            <a:pPr eaLnBrk="1" hangingPunct="1">
              <a:lnSpc>
                <a:spcPct val="80000"/>
              </a:lnSpc>
              <a:buNone/>
            </a:pPr>
            <a:r>
              <a:rPr lang="en-GB" sz="1600" b="1" dirty="0" smtClean="0"/>
              <a:t>J. Jollands</a:t>
            </a:r>
            <a:r>
              <a:rPr lang="en-GB" sz="1600" b="1" dirty="0" smtClean="0"/>
              <a:t>		</a:t>
            </a:r>
          </a:p>
          <a:p>
            <a:pPr eaLnBrk="1" hangingPunct="1">
              <a:lnSpc>
                <a:spcPct val="80000"/>
              </a:lnSpc>
              <a:buNone/>
            </a:pPr>
            <a:r>
              <a:rPr lang="en-GB" sz="1600" b="1" dirty="0" smtClean="0"/>
              <a:t>R. Waldock		</a:t>
            </a:r>
            <a:endParaRPr lang="en-GB" sz="1600" b="1" dirty="0" smtClean="0"/>
          </a:p>
          <a:p>
            <a:pPr eaLnBrk="1" hangingPunct="1">
              <a:lnSpc>
                <a:spcPct val="80000"/>
              </a:lnSpc>
              <a:buNone/>
            </a:pPr>
            <a:r>
              <a:rPr lang="en-GB" sz="1600" b="1" dirty="0" smtClean="0"/>
              <a:t>H. Spears	</a:t>
            </a:r>
            <a:endParaRPr lang="en-GB" sz="1600" b="1" dirty="0" smtClean="0"/>
          </a:p>
          <a:p>
            <a:pPr eaLnBrk="1" hangingPunct="1">
              <a:lnSpc>
                <a:spcPct val="80000"/>
              </a:lnSpc>
              <a:buNone/>
            </a:pPr>
            <a:endParaRPr lang="en-GB" sz="1600" b="1" dirty="0" smtClean="0"/>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3970318"/>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1    </a:t>
            </a:r>
            <a:r>
              <a:rPr lang="en-GB" b="1" u="sng" dirty="0" smtClean="0"/>
              <a:t>Watlington</a:t>
            </a:r>
            <a:r>
              <a:rPr lang="en-GB" b="1" dirty="0" smtClean="0"/>
              <a:t>  1</a:t>
            </a:r>
            <a:br>
              <a:rPr lang="en-GB" b="1" dirty="0" smtClean="0"/>
            </a:br>
            <a:r>
              <a:rPr lang="en-GB" b="1" dirty="0" smtClean="0"/>
              <a:t/>
            </a:r>
            <a:br>
              <a:rPr lang="en-GB" b="1" dirty="0" smtClean="0"/>
            </a:br>
            <a:r>
              <a:rPr lang="en-GB" b="1" dirty="0" smtClean="0"/>
              <a:t>Saturday, 01 March 2014</a:t>
            </a:r>
            <a:endParaRPr lang="en-GB" dirty="0" smtClean="0"/>
          </a:p>
          <a:p>
            <a:r>
              <a:rPr lang="en-GB" dirty="0" smtClean="0"/>
              <a:t>Wat: Johnny Pitts</a:t>
            </a:r>
          </a:p>
          <a:p>
            <a:r>
              <a:rPr lang="en-GB" dirty="0" smtClean="0"/>
              <a:t>MC:Ryan </a:t>
            </a:r>
            <a:r>
              <a:rPr lang="en-GB" dirty="0" smtClean="0"/>
              <a:t>Markham</a:t>
            </a:r>
          </a:p>
          <a:p>
            <a:endParaRPr lang="en-GB" dirty="0" smtClean="0"/>
          </a:p>
          <a:p>
            <a:r>
              <a:rPr lang="en-GB" dirty="0" smtClean="0"/>
              <a:t>Watlington Took the lead in the first half through Johnny Pitts after the  forward  latched on to Tom Kings through ball, and confidently stabbed the ball home past the on rushing keeper.</a:t>
            </a:r>
          </a:p>
          <a:p>
            <a:r>
              <a:rPr lang="en-GB" dirty="0" smtClean="0"/>
              <a:t>Middleton Cheney equalized mid way through the 2nd half with perfectly executed free kick into the top corner from the Away sides skipper.  </a:t>
            </a:r>
          </a:p>
          <a:p>
            <a:r>
              <a:rPr lang="en-GB" dirty="0" smtClean="0"/>
              <a:t>Both teams had chances to win the game, but In the end, a draw was probably the right result.</a:t>
            </a:r>
          </a:p>
          <a:p>
            <a:r>
              <a:rPr lang="en-GB" dirty="0" smtClean="0"/>
              <a:t> </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a:t>
            </a:r>
            <a:r>
              <a:rPr lang="en-GB" b="1" dirty="0" smtClean="0"/>
              <a:t> 8</a:t>
            </a:r>
            <a:r>
              <a:rPr lang="en-GB" b="1" baseline="30000" dirty="0" smtClean="0"/>
              <a:t>th</a:t>
            </a:r>
            <a:r>
              <a:rPr lang="en-GB" b="1" dirty="0" smtClean="0"/>
              <a:t> 2014</a:t>
            </a:r>
            <a:r>
              <a:rPr lang="en-GB" b="1" dirty="0" smtClean="0"/>
              <a:t/>
            </a:r>
            <a:br>
              <a:rPr lang="en-GB" b="1" dirty="0" smtClean="0"/>
            </a:br>
            <a:r>
              <a:rPr lang="en-GB" sz="2400" b="1" dirty="0" smtClean="0"/>
              <a:t>Oxon Senior League Div 1 - </a:t>
            </a:r>
            <a:r>
              <a:rPr lang="en-GB" sz="2400" b="1" dirty="0" smtClean="0"/>
              <a:t>Home</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   Middleton Cheney  5 v 2  Kidlington Old Boys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D. Smith		</a:t>
            </a:r>
            <a:r>
              <a:rPr lang="en-GB" sz="1600" b="1" dirty="0" smtClean="0"/>
              <a:t>		</a:t>
            </a:r>
            <a:endParaRPr lang="en-GB" sz="1600" b="1" dirty="0" smtClean="0"/>
          </a:p>
          <a:p>
            <a:pPr eaLnBrk="1" hangingPunct="1">
              <a:lnSpc>
                <a:spcPct val="80000"/>
              </a:lnSpc>
              <a:buFontTx/>
              <a:buNone/>
            </a:pPr>
            <a:r>
              <a:rPr lang="en-GB" sz="1600" b="1" dirty="0" smtClean="0"/>
              <a:t>H. Mitchell	Booked	</a:t>
            </a:r>
            <a:endParaRPr lang="en-GB" sz="1600" b="1" dirty="0" smtClean="0"/>
          </a:p>
          <a:p>
            <a:pPr eaLnBrk="1" hangingPunct="1">
              <a:lnSpc>
                <a:spcPct val="80000"/>
              </a:lnSpc>
              <a:buFontTx/>
              <a:buNone/>
            </a:pPr>
            <a:r>
              <a:rPr lang="en-GB" sz="1600" b="1" dirty="0" smtClean="0"/>
              <a:t>M. Tyler	</a:t>
            </a:r>
            <a:r>
              <a:rPr lang="en-GB" sz="1600" b="1" dirty="0" smtClean="0"/>
              <a:t>			Goal </a:t>
            </a:r>
            <a:r>
              <a:rPr lang="en-GB" sz="1600" b="1" dirty="0" smtClean="0"/>
              <a:t>scorers	J. Jollands 2	       </a:t>
            </a:r>
          </a:p>
          <a:p>
            <a:pPr eaLnBrk="1" hangingPunct="1">
              <a:lnSpc>
                <a:spcPct val="80000"/>
              </a:lnSpc>
              <a:buFontTx/>
              <a:buNone/>
            </a:pPr>
            <a:r>
              <a:rPr lang="en-GB" sz="1600" b="1" dirty="0" smtClean="0"/>
              <a:t>S. Ciballi	</a:t>
            </a:r>
            <a:r>
              <a:rPr lang="en-GB" sz="1600" b="1" dirty="0" smtClean="0"/>
              <a:t>	</a:t>
            </a:r>
            <a:r>
              <a:rPr lang="en-GB" sz="1600" b="1" dirty="0" smtClean="0"/>
              <a:t>				R. Waldock	</a:t>
            </a:r>
          </a:p>
          <a:p>
            <a:pPr eaLnBrk="1" hangingPunct="1">
              <a:lnSpc>
                <a:spcPct val="80000"/>
              </a:lnSpc>
              <a:buNone/>
            </a:pPr>
            <a:r>
              <a:rPr lang="en-GB" sz="1600" b="1" dirty="0" smtClean="0"/>
              <a:t>A. Morris		Booked				OG 2</a:t>
            </a:r>
          </a:p>
          <a:p>
            <a:pPr eaLnBrk="1" hangingPunct="1">
              <a:lnSpc>
                <a:spcPct val="80000"/>
              </a:lnSpc>
              <a:buNone/>
            </a:pPr>
            <a:r>
              <a:rPr lang="en-GB" sz="1600" b="1" dirty="0" smtClean="0"/>
              <a:t>A. Boyles</a:t>
            </a:r>
            <a:r>
              <a:rPr lang="en-GB" sz="1600" b="1" dirty="0" smtClean="0"/>
              <a:t>				</a:t>
            </a:r>
          </a:p>
          <a:p>
            <a:pPr eaLnBrk="1" hangingPunct="1">
              <a:lnSpc>
                <a:spcPct val="80000"/>
              </a:lnSpc>
              <a:buNone/>
            </a:pPr>
            <a:r>
              <a:rPr lang="en-GB" sz="1600" b="1" dirty="0" smtClean="0"/>
              <a:t>J. Jollands</a:t>
            </a:r>
            <a:r>
              <a:rPr lang="en-GB" sz="1600" b="1" dirty="0" smtClean="0"/>
              <a:t>	</a:t>
            </a:r>
            <a:r>
              <a:rPr lang="en-GB" sz="1600" b="1" dirty="0" smtClean="0"/>
              <a:t>	Booked</a:t>
            </a:r>
            <a:r>
              <a:rPr lang="en-GB" sz="1600" b="1" dirty="0" smtClean="0"/>
              <a:t>	</a:t>
            </a:r>
          </a:p>
          <a:p>
            <a:pPr eaLnBrk="1" hangingPunct="1">
              <a:lnSpc>
                <a:spcPct val="80000"/>
              </a:lnSpc>
              <a:buNone/>
            </a:pPr>
            <a:r>
              <a:rPr lang="en-GB" sz="1600" b="1" dirty="0" smtClean="0"/>
              <a:t>R. Waldock		</a:t>
            </a:r>
            <a:endParaRPr lang="en-GB" sz="1600" b="1" dirty="0" smtClean="0"/>
          </a:p>
          <a:p>
            <a:pPr eaLnBrk="1" hangingPunct="1">
              <a:lnSpc>
                <a:spcPct val="80000"/>
              </a:lnSpc>
              <a:buNone/>
            </a:pPr>
            <a:r>
              <a:rPr lang="en-GB" sz="1600" b="1" dirty="0" smtClean="0"/>
              <a:t>H. Spears	</a:t>
            </a:r>
            <a:endParaRPr lang="en-GB" sz="1600" b="1" dirty="0" smtClean="0"/>
          </a:p>
          <a:p>
            <a:pPr eaLnBrk="1" hangingPunct="1">
              <a:lnSpc>
                <a:spcPct val="80000"/>
              </a:lnSpc>
              <a:buNone/>
            </a:pPr>
            <a:r>
              <a:rPr lang="en-GB" sz="1600" b="1" dirty="0" smtClean="0"/>
              <a:t>C. Hyde		Booked</a:t>
            </a:r>
          </a:p>
          <a:p>
            <a:pPr eaLnBrk="1" hangingPunct="1">
              <a:lnSpc>
                <a:spcPct val="80000"/>
              </a:lnSpc>
              <a:buNone/>
            </a:pPr>
            <a:r>
              <a:rPr lang="en-GB" sz="1600" b="1" dirty="0" smtClean="0"/>
              <a:t>C. Standen</a:t>
            </a:r>
            <a:endParaRPr lang="en-GB" sz="1600" b="1"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a:t>
            </a:r>
            <a:r>
              <a:rPr lang="en-GB" b="1" dirty="0" smtClean="0"/>
              <a:t> 15</a:t>
            </a:r>
            <a:r>
              <a:rPr lang="en-GB" b="1" baseline="30000" dirty="0" smtClean="0"/>
              <a:t>th</a:t>
            </a:r>
            <a:r>
              <a:rPr lang="en-GB" b="1" dirty="0" smtClean="0"/>
              <a:t> 2014</a:t>
            </a:r>
            <a:r>
              <a:rPr lang="en-GB" b="1" dirty="0" smtClean="0"/>
              <a:t/>
            </a:r>
            <a:br>
              <a:rPr lang="en-GB" b="1" dirty="0" smtClean="0"/>
            </a:br>
            <a:r>
              <a:rPr lang="en-GB" sz="2400" b="1" dirty="0" smtClean="0"/>
              <a:t>Oxon Senior League Div 1 - </a:t>
            </a:r>
            <a:r>
              <a:rPr lang="en-GB" sz="2400" b="1" dirty="0" smtClean="0"/>
              <a:t>Away</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   North Oxford  0 v 1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D. Smith		</a:t>
            </a:r>
            <a:r>
              <a:rPr lang="en-GB" sz="1600" b="1" dirty="0" smtClean="0"/>
              <a:t>		</a:t>
            </a:r>
            <a:endParaRPr lang="en-GB" sz="1600" b="1" dirty="0" smtClean="0"/>
          </a:p>
          <a:p>
            <a:pPr eaLnBrk="1" hangingPunct="1">
              <a:lnSpc>
                <a:spcPct val="80000"/>
              </a:lnSpc>
              <a:buFontTx/>
              <a:buNone/>
            </a:pPr>
            <a:r>
              <a:rPr lang="en-GB" sz="1600" b="1" dirty="0" smtClean="0"/>
              <a:t>H. Mitchell		</a:t>
            </a:r>
            <a:endParaRPr lang="en-GB" sz="1600" b="1" dirty="0" smtClean="0"/>
          </a:p>
          <a:p>
            <a:pPr eaLnBrk="1" hangingPunct="1">
              <a:lnSpc>
                <a:spcPct val="80000"/>
              </a:lnSpc>
              <a:buFontTx/>
              <a:buNone/>
            </a:pPr>
            <a:r>
              <a:rPr lang="en-GB" sz="1600" b="1" dirty="0" smtClean="0"/>
              <a:t>T. Mitchell	</a:t>
            </a:r>
            <a:r>
              <a:rPr lang="en-GB" sz="1600" b="1" dirty="0" smtClean="0"/>
              <a:t>			Goal </a:t>
            </a:r>
            <a:r>
              <a:rPr lang="en-GB" sz="1600" b="1" dirty="0" smtClean="0"/>
              <a:t>scorers	R. Markham	       </a:t>
            </a:r>
          </a:p>
          <a:p>
            <a:pPr eaLnBrk="1" hangingPunct="1">
              <a:lnSpc>
                <a:spcPct val="80000"/>
              </a:lnSpc>
              <a:buFontTx/>
              <a:buNone/>
            </a:pPr>
            <a:r>
              <a:rPr lang="en-GB" sz="1600" b="1" dirty="0" smtClean="0"/>
              <a:t>S. Ciballi	</a:t>
            </a:r>
            <a:r>
              <a:rPr lang="en-GB" sz="1600" b="1" dirty="0" smtClean="0"/>
              <a:t>	</a:t>
            </a:r>
            <a:r>
              <a:rPr lang="en-GB" sz="1600" b="1" dirty="0" smtClean="0"/>
              <a:t>					</a:t>
            </a:r>
          </a:p>
          <a:p>
            <a:pPr eaLnBrk="1" hangingPunct="1">
              <a:lnSpc>
                <a:spcPct val="80000"/>
              </a:lnSpc>
              <a:buNone/>
            </a:pPr>
            <a:r>
              <a:rPr lang="en-GB" sz="1600" b="1" dirty="0" smtClean="0"/>
              <a:t>S. Twynham						</a:t>
            </a:r>
          </a:p>
          <a:p>
            <a:pPr eaLnBrk="1" hangingPunct="1">
              <a:lnSpc>
                <a:spcPct val="80000"/>
              </a:lnSpc>
              <a:buNone/>
            </a:pPr>
            <a:r>
              <a:rPr lang="en-GB" sz="1600" b="1" dirty="0" smtClean="0"/>
              <a:t>L. Edwards</a:t>
            </a:r>
            <a:r>
              <a:rPr lang="en-GB" sz="1600" b="1" dirty="0" smtClean="0"/>
              <a:t>				</a:t>
            </a:r>
          </a:p>
          <a:p>
            <a:pPr eaLnBrk="1" hangingPunct="1">
              <a:lnSpc>
                <a:spcPct val="80000"/>
              </a:lnSpc>
              <a:buNone/>
            </a:pPr>
            <a:r>
              <a:rPr lang="en-GB" sz="1600" b="1" dirty="0" smtClean="0"/>
              <a:t>J. Jollands</a:t>
            </a:r>
            <a:r>
              <a:rPr lang="en-GB" sz="1600" b="1" dirty="0" smtClean="0"/>
              <a:t>		</a:t>
            </a:r>
          </a:p>
          <a:p>
            <a:pPr eaLnBrk="1" hangingPunct="1">
              <a:lnSpc>
                <a:spcPct val="80000"/>
              </a:lnSpc>
              <a:buNone/>
            </a:pPr>
            <a:r>
              <a:rPr lang="en-GB" sz="1600" b="1" dirty="0" smtClean="0"/>
              <a:t>R. Waldock		</a:t>
            </a:r>
            <a:endParaRPr lang="en-GB" sz="1600" b="1" dirty="0" smtClean="0"/>
          </a:p>
          <a:p>
            <a:pPr eaLnBrk="1" hangingPunct="1">
              <a:lnSpc>
                <a:spcPct val="80000"/>
              </a:lnSpc>
              <a:buNone/>
            </a:pPr>
            <a:r>
              <a:rPr lang="en-GB" sz="1600" b="1" dirty="0" smtClean="0"/>
              <a:t>H. Spears	</a:t>
            </a:r>
            <a:endParaRPr lang="en-GB" sz="1600" b="1" dirty="0" smtClean="0"/>
          </a:p>
          <a:p>
            <a:pPr eaLnBrk="1" hangingPunct="1">
              <a:lnSpc>
                <a:spcPct val="80000"/>
              </a:lnSpc>
              <a:buNone/>
            </a:pPr>
            <a:r>
              <a:rPr lang="en-GB" sz="1600" b="1" dirty="0" smtClean="0"/>
              <a:t>A</a:t>
            </a:r>
            <a:r>
              <a:rPr lang="en-GB" sz="1600" b="1" dirty="0" smtClean="0"/>
              <a:t>. Haynes		</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862322"/>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North Oxford</a:t>
            </a:r>
            <a:r>
              <a:rPr lang="en-GB" b="1" dirty="0" smtClean="0"/>
              <a:t>  0    </a:t>
            </a:r>
            <a:r>
              <a:rPr lang="en-GB" b="1" u="sng" dirty="0" smtClean="0"/>
              <a:t>Middleton Cheney</a:t>
            </a:r>
            <a:r>
              <a:rPr lang="en-GB" b="1" dirty="0" smtClean="0"/>
              <a:t>  1</a:t>
            </a:r>
            <a:br>
              <a:rPr lang="en-GB" b="1" dirty="0" smtClean="0"/>
            </a:br>
            <a:r>
              <a:rPr lang="en-GB" b="1" dirty="0" smtClean="0"/>
              <a:t/>
            </a:r>
            <a:br>
              <a:rPr lang="en-GB" b="1" dirty="0" smtClean="0"/>
            </a:br>
            <a:r>
              <a:rPr lang="en-GB" b="1" dirty="0" smtClean="0"/>
              <a:t>Saturday, 15 March 2014</a:t>
            </a:r>
            <a:endParaRPr lang="en-GB" dirty="0" smtClean="0"/>
          </a:p>
          <a:p>
            <a:r>
              <a:rPr lang="en-GB" dirty="0" smtClean="0"/>
              <a:t>MC:  Ryan </a:t>
            </a:r>
            <a:r>
              <a:rPr lang="en-GB" dirty="0" smtClean="0"/>
              <a:t>Markham</a:t>
            </a:r>
            <a:endParaRPr lang="en-GB" dirty="0" smtClean="0"/>
          </a:p>
          <a:p>
            <a:r>
              <a:rPr lang="en-GB" dirty="0" smtClean="0"/>
              <a:t>Middleton Cheney won 1-0 away to North Oxford at Cutteslowe Park. Ryan </a:t>
            </a:r>
            <a:r>
              <a:rPr lang="en-GB" dirty="0" smtClean="0"/>
              <a:t>Markham </a:t>
            </a:r>
            <a:r>
              <a:rPr lang="en-GB" dirty="0" smtClean="0"/>
              <a:t>scored just before half time with a well taken free kick, while North were always in the game with Timmy Mungai winning the midfield and James Bruce outstanding at the back and Dominic Bruno going closest to scoring for the home side </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a:t>
            </a:r>
            <a:r>
              <a:rPr lang="en-GB" b="1" dirty="0" smtClean="0"/>
              <a:t> 29</a:t>
            </a:r>
            <a:r>
              <a:rPr lang="en-GB" b="1" baseline="30000" dirty="0" smtClean="0"/>
              <a:t>th</a:t>
            </a:r>
            <a:r>
              <a:rPr lang="en-GB" b="1" dirty="0" smtClean="0"/>
              <a:t> 2014</a:t>
            </a:r>
            <a:r>
              <a:rPr lang="en-GB" b="1" dirty="0" smtClean="0"/>
              <a:t/>
            </a:r>
            <a:br>
              <a:rPr lang="en-GB" b="1" dirty="0" smtClean="0"/>
            </a:br>
            <a:r>
              <a:rPr lang="en-GB" sz="2400" b="1" dirty="0" smtClean="0"/>
              <a:t>Oxon Senior League Div 1 - </a:t>
            </a:r>
            <a:r>
              <a:rPr lang="en-GB" sz="2400" b="1" dirty="0" smtClean="0"/>
              <a:t>Away</a:t>
            </a:r>
            <a:endParaRPr lang="en-GB" sz="2400" b="1" dirty="0" smtClean="0"/>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a:t>
            </a:r>
            <a:r>
              <a:rPr lang="en-GB" sz="2800" b="1" dirty="0" smtClean="0"/>
              <a:t>   Yarnton  0 v 1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a:t>
            </a:r>
            <a:r>
              <a:rPr lang="en-GB" sz="1600" b="1" dirty="0" smtClean="0"/>
              <a:t>Salt</a:t>
            </a:r>
            <a:endParaRPr lang="en-GB" sz="1600" b="1" dirty="0" smtClean="0"/>
          </a:p>
          <a:p>
            <a:pPr eaLnBrk="1" hangingPunct="1">
              <a:lnSpc>
                <a:spcPct val="80000"/>
              </a:lnSpc>
              <a:buFontTx/>
              <a:buNone/>
            </a:pPr>
            <a:r>
              <a:rPr lang="en-GB" sz="1600" b="1" dirty="0" smtClean="0"/>
              <a:t>D. Smith		</a:t>
            </a:r>
            <a:r>
              <a:rPr lang="en-GB" sz="1600" b="1" dirty="0" smtClean="0"/>
              <a:t>		</a:t>
            </a:r>
            <a:endParaRPr lang="en-GB" sz="1600" b="1" dirty="0" smtClean="0"/>
          </a:p>
          <a:p>
            <a:pPr eaLnBrk="1" hangingPunct="1">
              <a:lnSpc>
                <a:spcPct val="80000"/>
              </a:lnSpc>
              <a:buFontTx/>
              <a:buNone/>
            </a:pPr>
            <a:r>
              <a:rPr lang="en-GB" sz="1600" b="1" dirty="0" smtClean="0"/>
              <a:t>H. Mitchell		</a:t>
            </a:r>
            <a:endParaRPr lang="en-GB" sz="1600" b="1" dirty="0" smtClean="0"/>
          </a:p>
          <a:p>
            <a:pPr eaLnBrk="1" hangingPunct="1">
              <a:lnSpc>
                <a:spcPct val="80000"/>
              </a:lnSpc>
              <a:buFontTx/>
              <a:buNone/>
            </a:pPr>
            <a:r>
              <a:rPr lang="en-GB" sz="1600" b="1" dirty="0" smtClean="0"/>
              <a:t>M. Tyler</a:t>
            </a:r>
            <a:r>
              <a:rPr lang="en-GB" sz="1600" b="1" dirty="0" smtClean="0"/>
              <a:t>			Goal </a:t>
            </a:r>
            <a:r>
              <a:rPr lang="en-GB" sz="1600" b="1" dirty="0" smtClean="0"/>
              <a:t>scorers	T. Salt	       </a:t>
            </a:r>
          </a:p>
          <a:p>
            <a:pPr eaLnBrk="1" hangingPunct="1">
              <a:lnSpc>
                <a:spcPct val="80000"/>
              </a:lnSpc>
              <a:buFontTx/>
              <a:buNone/>
            </a:pPr>
            <a:r>
              <a:rPr lang="en-GB" sz="1600" b="1" dirty="0" smtClean="0"/>
              <a:t>T. Mitchell</a:t>
            </a:r>
          </a:p>
          <a:p>
            <a:pPr eaLnBrk="1" hangingPunct="1">
              <a:lnSpc>
                <a:spcPct val="80000"/>
              </a:lnSpc>
              <a:buFontTx/>
              <a:buNone/>
            </a:pPr>
            <a:r>
              <a:rPr lang="en-GB" sz="1600" b="1" dirty="0" smtClean="0"/>
              <a:t>S. Ciballi	</a:t>
            </a:r>
            <a:r>
              <a:rPr lang="en-GB" sz="1600" b="1" dirty="0" smtClean="0"/>
              <a:t>	</a:t>
            </a:r>
            <a:r>
              <a:rPr lang="en-GB" sz="1600" b="1" dirty="0" smtClean="0"/>
              <a:t>					</a:t>
            </a:r>
          </a:p>
          <a:p>
            <a:pPr eaLnBrk="1" hangingPunct="1">
              <a:lnSpc>
                <a:spcPct val="80000"/>
              </a:lnSpc>
              <a:buNone/>
            </a:pPr>
            <a:r>
              <a:rPr lang="en-GB" sz="1600" b="1" dirty="0" smtClean="0"/>
              <a:t>S. Twynham						</a:t>
            </a:r>
          </a:p>
          <a:p>
            <a:pPr eaLnBrk="1" hangingPunct="1">
              <a:lnSpc>
                <a:spcPct val="80000"/>
              </a:lnSpc>
              <a:buNone/>
            </a:pPr>
            <a:r>
              <a:rPr lang="en-GB" sz="1600" b="1" dirty="0" smtClean="0"/>
              <a:t>A. Morrison</a:t>
            </a:r>
            <a:r>
              <a:rPr lang="en-GB" sz="1600" b="1" dirty="0" smtClean="0"/>
              <a:t>			</a:t>
            </a:r>
          </a:p>
          <a:p>
            <a:pPr eaLnBrk="1" hangingPunct="1">
              <a:lnSpc>
                <a:spcPct val="80000"/>
              </a:lnSpc>
              <a:buNone/>
            </a:pPr>
            <a:r>
              <a:rPr lang="en-GB" sz="1600" b="1" dirty="0" smtClean="0"/>
              <a:t>A. Boyles</a:t>
            </a:r>
            <a:r>
              <a:rPr lang="en-GB" sz="1600" b="1" dirty="0" smtClean="0"/>
              <a:t>	</a:t>
            </a:r>
            <a:endParaRPr lang="en-GB" sz="1600" b="1" dirty="0" smtClean="0"/>
          </a:p>
          <a:p>
            <a:pPr eaLnBrk="1" hangingPunct="1">
              <a:lnSpc>
                <a:spcPct val="80000"/>
              </a:lnSpc>
              <a:buNone/>
            </a:pPr>
            <a:r>
              <a:rPr lang="en-GB" sz="1600" b="1" dirty="0" smtClean="0"/>
              <a:t>J. Jollands</a:t>
            </a:r>
            <a:endParaRPr lang="en-GB" sz="1600" b="1" dirty="0" smtClean="0"/>
          </a:p>
          <a:p>
            <a:pPr eaLnBrk="1" hangingPunct="1">
              <a:lnSpc>
                <a:spcPct val="80000"/>
              </a:lnSpc>
              <a:buNone/>
            </a:pPr>
            <a:r>
              <a:rPr lang="en-GB" sz="1600" b="1" dirty="0" smtClean="0"/>
              <a:t>R. Waldock		</a:t>
            </a:r>
            <a:endParaRPr lang="en-GB" sz="1600" b="1" dirty="0" smtClean="0"/>
          </a:p>
          <a:p>
            <a:pPr eaLnBrk="1" hangingPunct="1">
              <a:lnSpc>
                <a:spcPct val="80000"/>
              </a:lnSpc>
              <a:buNone/>
            </a:pPr>
            <a:r>
              <a:rPr lang="en-GB" sz="1600" b="1" dirty="0" smtClean="0"/>
              <a:t>H. Spears	</a:t>
            </a:r>
            <a:endParaRPr lang="en-GB" sz="1600" b="1" dirty="0" smtClean="0"/>
          </a:p>
          <a:p>
            <a:pPr eaLnBrk="1" hangingPunct="1">
              <a:lnSpc>
                <a:spcPct val="80000"/>
              </a:lnSpc>
              <a:buNone/>
            </a:pPr>
            <a:r>
              <a:rPr lang="en-GB" sz="1600" b="1" dirty="0" smtClean="0"/>
              <a:t>		</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416320"/>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Yarnton</a:t>
            </a:r>
            <a:r>
              <a:rPr lang="en-GB" b="1" dirty="0" smtClean="0"/>
              <a:t>  0    </a:t>
            </a:r>
            <a:r>
              <a:rPr lang="en-GB" b="1" u="sng" dirty="0" smtClean="0"/>
              <a:t>Middleton Cheney</a:t>
            </a:r>
            <a:r>
              <a:rPr lang="en-GB" b="1" dirty="0" smtClean="0"/>
              <a:t>  1</a:t>
            </a:r>
            <a:br>
              <a:rPr lang="en-GB" b="1" dirty="0" smtClean="0"/>
            </a:br>
            <a:r>
              <a:rPr lang="en-GB" b="1" dirty="0" smtClean="0"/>
              <a:t/>
            </a:r>
            <a:br>
              <a:rPr lang="en-GB" b="1" dirty="0" smtClean="0"/>
            </a:br>
            <a:r>
              <a:rPr lang="en-GB" b="1" dirty="0" smtClean="0"/>
              <a:t>Saturday, 29 March </a:t>
            </a:r>
            <a:r>
              <a:rPr lang="en-GB" b="1" dirty="0" smtClean="0"/>
              <a:t>2014</a:t>
            </a:r>
          </a:p>
          <a:p>
            <a:endParaRPr lang="en-GB" dirty="0" smtClean="0"/>
          </a:p>
          <a:p>
            <a:r>
              <a:rPr lang="en-GB" dirty="0" smtClean="0"/>
              <a:t>Middle Cheney: Trissy </a:t>
            </a:r>
            <a:r>
              <a:rPr lang="en-GB" dirty="0" smtClean="0"/>
              <a:t>Salt</a:t>
            </a:r>
          </a:p>
          <a:p>
            <a:endParaRPr lang="en-GB" dirty="0" smtClean="0"/>
          </a:p>
          <a:p>
            <a:r>
              <a:rPr lang="en-GB" dirty="0" smtClean="0"/>
              <a:t>Middleton Cheney finished their season off with a one nil victory at Yarnton  the goal coming in the second half from a corner with an easy tap in. Yarnton still have a number of fixture to complete.</a:t>
            </a:r>
          </a:p>
          <a:p>
            <a:r>
              <a:rPr lang="en-GB" dirty="0" smtClean="0"/>
              <a:t>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5909310"/>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5    </a:t>
            </a:r>
            <a:r>
              <a:rPr lang="en-GB" b="1" u="sng" dirty="0" smtClean="0"/>
              <a:t>Northway</a:t>
            </a:r>
            <a:r>
              <a:rPr lang="en-GB" b="1" dirty="0" smtClean="0"/>
              <a:t>  1</a:t>
            </a:r>
            <a:br>
              <a:rPr lang="en-GB" b="1" dirty="0" smtClean="0"/>
            </a:br>
            <a:r>
              <a:rPr lang="en-GB" b="1" dirty="0" smtClean="0"/>
              <a:t/>
            </a:r>
            <a:br>
              <a:rPr lang="en-GB" b="1" dirty="0" smtClean="0"/>
            </a:br>
            <a:r>
              <a:rPr lang="en-GB" b="1" dirty="0" smtClean="0"/>
              <a:t>Saturday, 07 September 2013</a:t>
            </a:r>
            <a:endParaRPr lang="en-GB" dirty="0" smtClean="0"/>
          </a:p>
          <a:p>
            <a:r>
              <a:rPr lang="en-GB" dirty="0" smtClean="0"/>
              <a:t>MC:  Andrew Boyles (2), Sam Matthews,  Stephen Finch,  Ryan Markham</a:t>
            </a:r>
          </a:p>
          <a:p>
            <a:r>
              <a:rPr lang="en-GB" dirty="0" smtClean="0"/>
              <a:t>Northway: Lewis Higgins</a:t>
            </a:r>
          </a:p>
          <a:p>
            <a:r>
              <a:rPr lang="en-GB" dirty="0" smtClean="0"/>
              <a:t> </a:t>
            </a:r>
          </a:p>
          <a:p>
            <a:r>
              <a:rPr lang="en-GB" dirty="0" smtClean="0"/>
              <a:t>Cheney maintained their unbeaten start to the season with a straight forward victory over visitors Northway. The home side got off to a flying start, dominating possession and playing most of the game in the Northway half. They were rewarded with two goals in the first 20 minutes, both from Andrew Boyles to put them in a comfortable position. Unfortunately Boyles had to leave the field with a hamstring injury shortly afterwards and the resulting change seemed to upset Cheney’s structure and they failed to maintain their domination, with the visitors coming back in to the game as half time approached.</a:t>
            </a:r>
          </a:p>
          <a:p>
            <a:r>
              <a:rPr lang="en-GB" dirty="0" smtClean="0"/>
              <a:t> </a:t>
            </a:r>
          </a:p>
          <a:p>
            <a:r>
              <a:rPr lang="en-GB" dirty="0" smtClean="0"/>
              <a:t>Northway flew out of the blocks at the start of the second half and scored within 10 minutes through Lewis Higgins. For a moment it looked as if the game could be close going in to the last half hour, but Cheney found another gear and goals from Sam Matthews, Stephen Finch and a cracking half volley from 20 yards by Ryan Markham saw Middleton to a comfortable victory and another 3 points in the bag.</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14</a:t>
            </a:r>
            <a:r>
              <a:rPr lang="en-GB" b="1" baseline="30000" dirty="0" smtClean="0"/>
              <a:t>th</a:t>
            </a:r>
            <a:r>
              <a:rPr lang="en-GB" b="1" dirty="0" smtClean="0"/>
              <a:t> 2013</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Watlington  2 v 2 </a:t>
            </a:r>
            <a:r>
              <a:rPr lang="en-GB" sz="2400" b="1" dirty="0" smtClean="0"/>
              <a:t> </a:t>
            </a:r>
            <a:r>
              <a:rPr lang="en-GB" sz="2800" b="1" dirty="0" smtClean="0"/>
              <a:t>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D. Smith</a:t>
            </a:r>
          </a:p>
          <a:p>
            <a:pPr eaLnBrk="1" hangingPunct="1">
              <a:lnSpc>
                <a:spcPct val="80000"/>
              </a:lnSpc>
              <a:buFontTx/>
              <a:buNone/>
            </a:pPr>
            <a:r>
              <a:rPr lang="en-GB" sz="1600" b="1" dirty="0" smtClean="0"/>
              <a:t>H. Mitchell</a:t>
            </a:r>
          </a:p>
          <a:p>
            <a:pPr eaLnBrk="1" hangingPunct="1">
              <a:lnSpc>
                <a:spcPct val="80000"/>
              </a:lnSpc>
              <a:buFontTx/>
              <a:buNone/>
            </a:pPr>
            <a:r>
              <a:rPr lang="en-GB" sz="1600" b="1" dirty="0" smtClean="0"/>
              <a:t>M. Tyler</a:t>
            </a:r>
          </a:p>
          <a:p>
            <a:pPr eaLnBrk="1" hangingPunct="1">
              <a:lnSpc>
                <a:spcPct val="80000"/>
              </a:lnSpc>
              <a:buFontTx/>
              <a:buNone/>
            </a:pPr>
            <a:r>
              <a:rPr lang="en-GB" sz="1600" b="1" dirty="0" smtClean="0"/>
              <a:t>T. Mitchell				Goal scorers	L. Edwards	             </a:t>
            </a:r>
          </a:p>
          <a:p>
            <a:pPr eaLnBrk="1" hangingPunct="1">
              <a:lnSpc>
                <a:spcPct val="80000"/>
              </a:lnSpc>
              <a:buFontTx/>
              <a:buNone/>
            </a:pPr>
            <a:r>
              <a:rPr lang="en-GB" sz="1600" b="1" dirty="0" smtClean="0"/>
              <a:t>L. Edwards						C. Heritage</a:t>
            </a:r>
          </a:p>
          <a:p>
            <a:pPr eaLnBrk="1" hangingPunct="1">
              <a:lnSpc>
                <a:spcPct val="80000"/>
              </a:lnSpc>
              <a:buFontTx/>
              <a:buNone/>
            </a:pPr>
            <a:r>
              <a:rPr lang="en-GB" sz="1600" b="1" dirty="0" smtClean="0"/>
              <a:t>P. Carter						</a:t>
            </a:r>
          </a:p>
          <a:p>
            <a:pPr eaLnBrk="1" hangingPunct="1">
              <a:lnSpc>
                <a:spcPct val="80000"/>
              </a:lnSpc>
              <a:buNone/>
            </a:pPr>
            <a:r>
              <a:rPr lang="en-GB" sz="1600" b="1" dirty="0" smtClean="0"/>
              <a:t>S. Matthews						</a:t>
            </a:r>
          </a:p>
          <a:p>
            <a:pPr eaLnBrk="1" hangingPunct="1">
              <a:lnSpc>
                <a:spcPct val="80000"/>
              </a:lnSpc>
              <a:buNone/>
            </a:pPr>
            <a:r>
              <a:rPr lang="en-GB" sz="1600" b="1" dirty="0" smtClean="0"/>
              <a:t>S. Haynes</a:t>
            </a:r>
          </a:p>
          <a:p>
            <a:pPr eaLnBrk="1" hangingPunct="1">
              <a:lnSpc>
                <a:spcPct val="80000"/>
              </a:lnSpc>
              <a:buNone/>
            </a:pPr>
            <a:r>
              <a:rPr lang="en-GB" sz="1600" b="1" dirty="0" smtClean="0"/>
              <a:t>S. O’Brian</a:t>
            </a:r>
          </a:p>
          <a:p>
            <a:pPr eaLnBrk="1" hangingPunct="1">
              <a:lnSpc>
                <a:spcPct val="80000"/>
              </a:lnSpc>
              <a:buNone/>
            </a:pPr>
            <a:r>
              <a:rPr lang="en-GB" sz="1600" b="1" dirty="0" smtClean="0"/>
              <a:t>C. Heritage</a:t>
            </a:r>
          </a:p>
          <a:p>
            <a:pPr eaLnBrk="1" hangingPunct="1">
              <a:lnSpc>
                <a:spcPct val="80000"/>
              </a:lnSpc>
              <a:buNone/>
            </a:pPr>
            <a:r>
              <a:rPr lang="en-GB" sz="1600" b="1" dirty="0" smtClean="0"/>
              <a:t>M. Jones</a:t>
            </a:r>
          </a:p>
          <a:p>
            <a:pPr eaLnBrk="1" hangingPunct="1">
              <a:lnSpc>
                <a:spcPct val="80000"/>
              </a:lnSpc>
              <a:buNone/>
            </a:pPr>
            <a:r>
              <a:rPr lang="en-GB" sz="1600" b="1" dirty="0" smtClean="0"/>
              <a:t>E. Frape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349766"/>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effectLst/>
                <a:cs typeface="Arial" pitchFamily="34" charset="0"/>
              </a:rPr>
              <a:t>Division 1</a:t>
            </a:r>
            <a:br>
              <a:rPr kumimoji="0" lang="en-US" b="1" i="0" u="none" strike="noStrike" cap="none" normalizeH="0" baseline="0" dirty="0" smtClean="0">
                <a:ln>
                  <a:noFill/>
                </a:ln>
                <a:effectLst/>
                <a:cs typeface="Arial" pitchFamily="34" charset="0"/>
              </a:rPr>
            </a:br>
            <a:r>
              <a:rPr kumimoji="0" lang="en-US" b="1" i="0" u="none" strike="noStrike" cap="none" normalizeH="0" baseline="0" dirty="0" smtClean="0">
                <a:ln>
                  <a:noFill/>
                </a:ln>
                <a:effectLst/>
                <a:cs typeface="Arial" pitchFamily="34" charset="0"/>
              </a:rPr>
              <a:t/>
            </a:r>
            <a:br>
              <a:rPr kumimoji="0" lang="en-US" b="1" i="0" u="none" strike="noStrike" cap="none" normalizeH="0" baseline="0" dirty="0" smtClean="0">
                <a:ln>
                  <a:noFill/>
                </a:ln>
                <a:effectLst/>
                <a:cs typeface="Arial" pitchFamily="34" charset="0"/>
              </a:rPr>
            </a:br>
            <a:r>
              <a:rPr kumimoji="0" lang="en-US" b="1" i="0" u="sng" strike="noStrike" cap="none" normalizeH="0" baseline="0" dirty="0" smtClean="0">
                <a:ln>
                  <a:noFill/>
                </a:ln>
                <a:effectLst/>
                <a:cs typeface="Arial" pitchFamily="34" charset="0"/>
              </a:rPr>
              <a:t>Watlington</a:t>
            </a:r>
            <a:r>
              <a:rPr kumimoji="0" lang="en-US" b="1" i="0" u="none" strike="noStrike" cap="none" normalizeH="0" baseline="0" dirty="0" smtClean="0">
                <a:ln>
                  <a:noFill/>
                </a:ln>
                <a:effectLst/>
                <a:cs typeface="Arial" pitchFamily="34" charset="0"/>
              </a:rPr>
              <a:t>  2    </a:t>
            </a:r>
            <a:r>
              <a:rPr kumimoji="0" lang="en-US" b="1" i="0" u="sng" strike="noStrike" cap="none" normalizeH="0" baseline="0" dirty="0" smtClean="0">
                <a:ln>
                  <a:noFill/>
                </a:ln>
                <a:effectLst/>
                <a:cs typeface="Arial" pitchFamily="34" charset="0"/>
              </a:rPr>
              <a:t>Middleton Cheney</a:t>
            </a:r>
            <a:r>
              <a:rPr kumimoji="0" lang="en-US" b="1" i="0" u="none" strike="noStrike" cap="none" normalizeH="0" baseline="0" dirty="0" smtClean="0">
                <a:ln>
                  <a:noFill/>
                </a:ln>
                <a:effectLst/>
                <a:cs typeface="Arial" pitchFamily="34" charset="0"/>
              </a:rPr>
              <a:t>  2</a:t>
            </a:r>
            <a:br>
              <a:rPr kumimoji="0" lang="en-US" b="1" i="0" u="none" strike="noStrike" cap="none" normalizeH="0" baseline="0" dirty="0" smtClean="0">
                <a:ln>
                  <a:noFill/>
                </a:ln>
                <a:effectLst/>
                <a:cs typeface="Arial" pitchFamily="34" charset="0"/>
              </a:rPr>
            </a:br>
            <a:r>
              <a:rPr kumimoji="0" lang="en-US" b="1" i="0" u="none" strike="noStrike" cap="none" normalizeH="0" baseline="0" dirty="0" smtClean="0">
                <a:ln>
                  <a:noFill/>
                </a:ln>
                <a:effectLst/>
                <a:cs typeface="Arial" pitchFamily="34" charset="0"/>
              </a:rPr>
              <a:t/>
            </a:r>
            <a:br>
              <a:rPr kumimoji="0" lang="en-US" b="1" i="0" u="none" strike="noStrike" cap="none" normalizeH="0" baseline="0" dirty="0" smtClean="0">
                <a:ln>
                  <a:noFill/>
                </a:ln>
                <a:effectLst/>
                <a:cs typeface="Arial" pitchFamily="34" charset="0"/>
              </a:rPr>
            </a:br>
            <a:r>
              <a:rPr kumimoji="0" lang="en-US" b="1" i="0" u="none" strike="noStrike" cap="none" normalizeH="0" baseline="0" dirty="0" smtClean="0">
                <a:ln>
                  <a:noFill/>
                </a:ln>
                <a:effectLst/>
                <a:cs typeface="Arial" pitchFamily="34" charset="0"/>
              </a:rPr>
              <a:t>Saturday, 14 September 2013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cs typeface="Arial" pitchFamily="34" charset="0"/>
              </a:rPr>
              <a:t>MC:  Leon Edwards,  Chris Heritage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cs typeface="Arial" pitchFamily="34" charset="0"/>
              </a:rPr>
              <a:t>Wat: Ceri Saunders, Pete Ashman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cs typeface="Arial" pitchFamily="34" charset="0"/>
              </a:rPr>
              <a:t>Cheney gave away the lead twice in this hard fought battle as Watlington came to Astrop Road and took away a point. The home side took the lead through Leon Edwards but were pegged back by an equalizer from Ceri Saunders.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cs typeface="Arial" pitchFamily="34" charset="0"/>
              </a:rPr>
              <a:t>Chris Heritage restored the lead in the second half but again Watlington pulled level from Pete Ashman to earn a well-deserved point.</a:t>
            </a:r>
            <a:endParaRPr kumimoji="0" lang="en-US" sz="4400" b="0" i="0" u="none" strike="noStrike" cap="none" normalizeH="0" baseline="0" dirty="0" smtClean="0">
              <a:ln>
                <a:noFill/>
              </a:ln>
              <a:effectLst/>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21</a:t>
            </a:r>
            <a:r>
              <a:rPr lang="en-GB" b="1" baseline="30000" dirty="0" smtClean="0"/>
              <a:t>st</a:t>
            </a:r>
            <a:r>
              <a:rPr lang="en-GB" b="1" dirty="0" smtClean="0"/>
              <a:t> 2013</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Eynsham  0 v 1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D. Smith</a:t>
            </a:r>
          </a:p>
          <a:p>
            <a:pPr eaLnBrk="1" hangingPunct="1">
              <a:lnSpc>
                <a:spcPct val="80000"/>
              </a:lnSpc>
              <a:buFontTx/>
              <a:buNone/>
            </a:pPr>
            <a:r>
              <a:rPr lang="en-GB" sz="1600" b="1" dirty="0" smtClean="0"/>
              <a:t>H. Mitchell	Booked</a:t>
            </a:r>
          </a:p>
          <a:p>
            <a:pPr eaLnBrk="1" hangingPunct="1">
              <a:lnSpc>
                <a:spcPct val="80000"/>
              </a:lnSpc>
              <a:buFontTx/>
              <a:buNone/>
            </a:pPr>
            <a:r>
              <a:rPr lang="en-GB" sz="1600" b="1" dirty="0" smtClean="0"/>
              <a:t>M. Tyler</a:t>
            </a:r>
          </a:p>
          <a:p>
            <a:pPr eaLnBrk="1" hangingPunct="1">
              <a:lnSpc>
                <a:spcPct val="80000"/>
              </a:lnSpc>
              <a:buFontTx/>
              <a:buNone/>
            </a:pPr>
            <a:r>
              <a:rPr lang="en-GB" sz="1600" b="1" dirty="0" smtClean="0"/>
              <a:t>T. Mitchell				Goal scorers	S. Matthews             </a:t>
            </a:r>
          </a:p>
          <a:p>
            <a:pPr eaLnBrk="1" hangingPunct="1">
              <a:lnSpc>
                <a:spcPct val="80000"/>
              </a:lnSpc>
              <a:buFontTx/>
              <a:buNone/>
            </a:pPr>
            <a:r>
              <a:rPr lang="en-GB" sz="1600" b="1" dirty="0" smtClean="0"/>
              <a:t>S. Twynham					</a:t>
            </a:r>
          </a:p>
          <a:p>
            <a:pPr eaLnBrk="1" hangingPunct="1">
              <a:lnSpc>
                <a:spcPct val="80000"/>
              </a:lnSpc>
              <a:buFontTx/>
              <a:buNone/>
            </a:pPr>
            <a:r>
              <a:rPr lang="en-GB" sz="1600" b="1" dirty="0" smtClean="0"/>
              <a:t>L. Edwards						</a:t>
            </a:r>
          </a:p>
          <a:p>
            <a:pPr eaLnBrk="1" hangingPunct="1">
              <a:lnSpc>
                <a:spcPct val="80000"/>
              </a:lnSpc>
              <a:buNone/>
            </a:pPr>
            <a:r>
              <a:rPr lang="en-GB" sz="1600" b="1" dirty="0" smtClean="0"/>
              <a:t>S. Matthews						</a:t>
            </a:r>
          </a:p>
          <a:p>
            <a:pPr eaLnBrk="1" hangingPunct="1">
              <a:lnSpc>
                <a:spcPct val="80000"/>
              </a:lnSpc>
              <a:buNone/>
            </a:pPr>
            <a:r>
              <a:rPr lang="en-GB" sz="1600" b="1" dirty="0" smtClean="0"/>
              <a:t>S. O’Brian</a:t>
            </a:r>
          </a:p>
          <a:p>
            <a:pPr eaLnBrk="1" hangingPunct="1">
              <a:lnSpc>
                <a:spcPct val="80000"/>
              </a:lnSpc>
              <a:buNone/>
            </a:pPr>
            <a:r>
              <a:rPr lang="en-GB" sz="1600" b="1" dirty="0" smtClean="0"/>
              <a:t>C. Heritage</a:t>
            </a:r>
          </a:p>
          <a:p>
            <a:pPr eaLnBrk="1" hangingPunct="1">
              <a:lnSpc>
                <a:spcPct val="80000"/>
              </a:lnSpc>
              <a:buNone/>
            </a:pPr>
            <a:r>
              <a:rPr lang="en-GB" sz="1600" b="1" dirty="0" smtClean="0"/>
              <a:t>M. Jones</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24731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Eynsham</a:t>
            </a:r>
            <a:r>
              <a:rPr lang="en-GB" b="1" dirty="0" smtClean="0"/>
              <a:t>  0    </a:t>
            </a:r>
            <a:r>
              <a:rPr lang="en-GB" b="1" u="sng" dirty="0" smtClean="0"/>
              <a:t>Middleton Cheney</a:t>
            </a:r>
            <a:r>
              <a:rPr lang="en-GB" b="1" dirty="0" smtClean="0"/>
              <a:t>  1</a:t>
            </a:r>
            <a:br>
              <a:rPr lang="en-GB" b="1" dirty="0" smtClean="0"/>
            </a:br>
            <a:r>
              <a:rPr lang="en-GB" b="1" dirty="0" smtClean="0"/>
              <a:t/>
            </a:r>
            <a:br>
              <a:rPr lang="en-GB" b="1" dirty="0" smtClean="0"/>
            </a:br>
            <a:r>
              <a:rPr lang="en-GB" b="1" dirty="0" smtClean="0"/>
              <a:t>Saturday, 21 September 2013</a:t>
            </a:r>
            <a:endParaRPr lang="en-GB" dirty="0" smtClean="0"/>
          </a:p>
          <a:p>
            <a:r>
              <a:rPr lang="en-GB" dirty="0" smtClean="0"/>
              <a:t>M/C: Sam Matthews.</a:t>
            </a:r>
          </a:p>
          <a:p>
            <a:r>
              <a:rPr lang="en-GB" dirty="0" smtClean="0"/>
              <a:t/>
            </a:r>
            <a:br>
              <a:rPr lang="en-GB" dirty="0" smtClean="0"/>
            </a:br>
            <a:endParaRPr lang="en-GB" dirty="0" smtClean="0"/>
          </a:p>
          <a:p>
            <a:r>
              <a:rPr lang="en-GB" dirty="0" smtClean="0"/>
              <a:t>A early season test for both teams who are looking to gain promotion this year, as expected the game was keenly contested throughout. The first half was even with both teams having half chances until Middleton went ahead after a mix up in the Eynsham defence due to sloppy play all round. The second half was better from Eynsham as they pushed for the equaliser with Middleton only threatening sporadically on the break, the last 25 minutes was spent in the Cheney half without any success for Eynsham and some resolute defending from Cheney and so the points went Northamptonshire.</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28</a:t>
            </a:r>
            <a:r>
              <a:rPr lang="en-GB" b="1" baseline="30000" dirty="0" smtClean="0"/>
              <a:t>th</a:t>
            </a:r>
            <a:r>
              <a:rPr lang="en-GB" b="1" dirty="0" smtClean="0"/>
              <a:t> 2013</a:t>
            </a:r>
            <a:br>
              <a:rPr lang="en-GB" b="1" dirty="0" smtClean="0"/>
            </a:br>
            <a:r>
              <a:rPr lang="en-GB" sz="2400" b="1" dirty="0" smtClean="0"/>
              <a:t>Northants Lower Junior Cup 1</a:t>
            </a:r>
            <a:r>
              <a:rPr lang="en-GB" sz="2400" b="1" baseline="30000" dirty="0" smtClean="0"/>
              <a:t>st</a:t>
            </a:r>
            <a:r>
              <a:rPr lang="en-GB" sz="2400" b="1" dirty="0" smtClean="0"/>
              <a:t> Rd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	Moulton  2 v 1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R. Markham	</a:t>
            </a:r>
          </a:p>
          <a:p>
            <a:pPr eaLnBrk="1" hangingPunct="1">
              <a:lnSpc>
                <a:spcPct val="80000"/>
              </a:lnSpc>
              <a:buFontTx/>
              <a:buNone/>
            </a:pPr>
            <a:r>
              <a:rPr lang="en-GB" sz="1600" b="1" dirty="0" smtClean="0"/>
              <a:t>T. Salt</a:t>
            </a:r>
          </a:p>
          <a:p>
            <a:pPr eaLnBrk="1" hangingPunct="1">
              <a:lnSpc>
                <a:spcPct val="80000"/>
              </a:lnSpc>
              <a:buFontTx/>
              <a:buNone/>
            </a:pPr>
            <a:r>
              <a:rPr lang="en-GB" sz="1600" b="1" dirty="0" smtClean="0"/>
              <a:t>D. Smith</a:t>
            </a:r>
          </a:p>
          <a:p>
            <a:pPr eaLnBrk="1" hangingPunct="1">
              <a:lnSpc>
                <a:spcPct val="80000"/>
              </a:lnSpc>
              <a:buFontTx/>
              <a:buNone/>
            </a:pPr>
            <a:r>
              <a:rPr lang="en-GB" sz="1600" b="1" dirty="0" smtClean="0"/>
              <a:t>H. Mitchell	</a:t>
            </a:r>
          </a:p>
          <a:p>
            <a:pPr eaLnBrk="1" hangingPunct="1">
              <a:lnSpc>
                <a:spcPct val="80000"/>
              </a:lnSpc>
              <a:buFontTx/>
              <a:buNone/>
            </a:pPr>
            <a:r>
              <a:rPr lang="en-GB" sz="1600" b="1" dirty="0" smtClean="0"/>
              <a:t>M. Tyler</a:t>
            </a:r>
          </a:p>
          <a:p>
            <a:pPr eaLnBrk="1" hangingPunct="1">
              <a:lnSpc>
                <a:spcPct val="80000"/>
              </a:lnSpc>
              <a:buFontTx/>
              <a:buNone/>
            </a:pPr>
            <a:r>
              <a:rPr lang="en-GB" sz="1600" b="1" dirty="0" smtClean="0"/>
              <a:t>T. Mitchell				Goal scorers	S. Twynham             </a:t>
            </a:r>
          </a:p>
          <a:p>
            <a:pPr eaLnBrk="1" hangingPunct="1">
              <a:lnSpc>
                <a:spcPct val="80000"/>
              </a:lnSpc>
              <a:buFontTx/>
              <a:buNone/>
            </a:pPr>
            <a:r>
              <a:rPr lang="en-GB" sz="1600" b="1" dirty="0" smtClean="0"/>
              <a:t>S. Twynham					</a:t>
            </a:r>
          </a:p>
          <a:p>
            <a:pPr eaLnBrk="1" hangingPunct="1">
              <a:lnSpc>
                <a:spcPct val="80000"/>
              </a:lnSpc>
              <a:buFontTx/>
              <a:buNone/>
            </a:pPr>
            <a:r>
              <a:rPr lang="en-GB" sz="1600" b="1" dirty="0" smtClean="0"/>
              <a:t>L. Edwards						</a:t>
            </a:r>
          </a:p>
          <a:p>
            <a:pPr eaLnBrk="1" hangingPunct="1">
              <a:lnSpc>
                <a:spcPct val="80000"/>
              </a:lnSpc>
              <a:buNone/>
            </a:pPr>
            <a:r>
              <a:rPr lang="en-GB" sz="1600" b="1" dirty="0" smtClean="0"/>
              <a:t>S. Matthews						</a:t>
            </a:r>
          </a:p>
          <a:p>
            <a:pPr eaLnBrk="1" hangingPunct="1">
              <a:lnSpc>
                <a:spcPct val="80000"/>
              </a:lnSpc>
              <a:buNone/>
            </a:pPr>
            <a:r>
              <a:rPr lang="en-GB" sz="1600" b="1" dirty="0" smtClean="0"/>
              <a:t>A. Harris</a:t>
            </a:r>
          </a:p>
          <a:p>
            <a:pPr eaLnBrk="1" hangingPunct="1">
              <a:lnSpc>
                <a:spcPct val="80000"/>
              </a:lnSpc>
              <a:buNone/>
            </a:pPr>
            <a:r>
              <a:rPr lang="en-GB" sz="1600" b="1" dirty="0" smtClean="0"/>
              <a:t>S. O’Brian</a:t>
            </a:r>
          </a:p>
          <a:p>
            <a:pPr eaLnBrk="1" hangingPunct="1">
              <a:lnSpc>
                <a:spcPct val="80000"/>
              </a:lnSpc>
              <a:buNone/>
            </a:pPr>
            <a:r>
              <a:rPr lang="en-GB" sz="1600" b="1" dirty="0" smtClean="0"/>
              <a:t>C. Heritage</a:t>
            </a:r>
          </a:p>
          <a:p>
            <a:pPr eaLnBrk="1" hangingPunct="1">
              <a:lnSpc>
                <a:spcPct val="80000"/>
              </a:lnSpc>
              <a:buNone/>
            </a:pPr>
            <a:r>
              <a:rPr lang="en-GB" sz="1600" b="1" dirty="0" smtClean="0"/>
              <a:t>J. Haynes</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2179</TotalTime>
  <Words>350</Words>
  <Application>Microsoft Office PowerPoint</Application>
  <PresentationFormat>On-screen Show (4:3)</PresentationFormat>
  <Paragraphs>461</Paragraphs>
  <Slides>39</Slides>
  <Notes>23</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MIDDLETON CHENEY</vt:lpstr>
      <vt:lpstr>FIRST TEAM</vt:lpstr>
      <vt:lpstr>September 7th 2013 Oxon Senior League Div I - Home</vt:lpstr>
      <vt:lpstr>Slide 4</vt:lpstr>
      <vt:lpstr>September 14th 2013 Oxon Senior League Div I - Away</vt:lpstr>
      <vt:lpstr>Slide 6</vt:lpstr>
      <vt:lpstr>September 21st 2013 Oxon Senior League Div I - Away</vt:lpstr>
      <vt:lpstr>Slide 8</vt:lpstr>
      <vt:lpstr>September 28th 2013 Northants Lower Junior Cup 1st Rd  - Away</vt:lpstr>
      <vt:lpstr>October 5th 2013 Presidents Cup 1st Rd  - Home</vt:lpstr>
      <vt:lpstr>Slide 11</vt:lpstr>
      <vt:lpstr>October 12th 2013 Oxon Senior League Div 1 - Away</vt:lpstr>
      <vt:lpstr>Slide 13</vt:lpstr>
      <vt:lpstr>October 19th 2013 Oxon Senior League Div 1 - Away</vt:lpstr>
      <vt:lpstr>Slide 15</vt:lpstr>
      <vt:lpstr>November 2nd 2013 Oxon Senior League Div 1 - Away</vt:lpstr>
      <vt:lpstr>Slide 17</vt:lpstr>
      <vt:lpstr>November 9th 2013 Oxon Senior League Div 1 - Home</vt:lpstr>
      <vt:lpstr>Slide 19</vt:lpstr>
      <vt:lpstr>November 23rd 2013 Presidents Cup 2nd Rd  - Away</vt:lpstr>
      <vt:lpstr>November 30th 2013 Oxon Senior League Div 1 - Away</vt:lpstr>
      <vt:lpstr>Slide 22</vt:lpstr>
      <vt:lpstr>December 7th 2013 Oxon Senior League Div 1 - Home</vt:lpstr>
      <vt:lpstr>Slide 24</vt:lpstr>
      <vt:lpstr>December 14th 2013 Oxon Senior League Div 1 - Home</vt:lpstr>
      <vt:lpstr>December 21st 2013 Oxon Senior League Div 1 - Home</vt:lpstr>
      <vt:lpstr>January 11th 2014 Oxon Senior League Div 1 - Home</vt:lpstr>
      <vt:lpstr>Slide 28</vt:lpstr>
      <vt:lpstr>January 25th 2014 Oxon Senior League Div 1 - Home</vt:lpstr>
      <vt:lpstr>Slide 30</vt:lpstr>
      <vt:lpstr>February 22nd 2014 Oxon Senior League Div 1 - Away</vt:lpstr>
      <vt:lpstr>Slide 32</vt:lpstr>
      <vt:lpstr>March 1st 2014 Oxon Senior League Div 1 - Away</vt:lpstr>
      <vt:lpstr>Slide 34</vt:lpstr>
      <vt:lpstr>March 8th 2014 Oxon Senior League Div 1 - Home</vt:lpstr>
      <vt:lpstr>March 15th 2014 Oxon Senior League Div 1 - Away</vt:lpstr>
      <vt:lpstr>Slide 37</vt:lpstr>
      <vt:lpstr>March 29th 2014 Oxon Senior League Div 1 - Away</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MIDDLETON CHENEY</dc:title>
  <dc:creator>tich</dc:creator>
  <cp:lastModifiedBy>martin57</cp:lastModifiedBy>
  <cp:revision>185</cp:revision>
  <dcterms:created xsi:type="dcterms:W3CDTF">2010-09-09T10:03:32Z</dcterms:created>
  <dcterms:modified xsi:type="dcterms:W3CDTF">2014-11-06T12:50:37Z</dcterms:modified>
</cp:coreProperties>
</file>